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4400213" cy="8999538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DA746A-0DF8-4F08-9F17-873994B7D7F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CE3A122-CD40-4981-8487-D167F6BC1A32}">
      <dgm:prSet phldrT="[Texte]" custT="1"/>
      <dgm:spPr/>
      <dgm:t>
        <a:bodyPr/>
        <a:lstStyle/>
        <a:p>
          <a:r>
            <a:rPr lang="ar-DZ" sz="2000" b="1" dirty="0"/>
            <a:t>المدير العام</a:t>
          </a:r>
          <a:endParaRPr lang="fr-FR" sz="2000" b="1" dirty="0"/>
        </a:p>
      </dgm:t>
    </dgm:pt>
    <dgm:pt modelId="{ECCD3973-9CC1-403A-9B7D-69F7A736F269}" type="parTrans" cxnId="{ACE3B44A-FED3-4ACC-9BDA-D1F8502B8477}">
      <dgm:prSet/>
      <dgm:spPr/>
      <dgm:t>
        <a:bodyPr/>
        <a:lstStyle/>
        <a:p>
          <a:endParaRPr lang="fr-FR"/>
        </a:p>
      </dgm:t>
    </dgm:pt>
    <dgm:pt modelId="{FCEF6E03-8A83-4BF1-84F2-E913C3DD9A0C}" type="sibTrans" cxnId="{ACE3B44A-FED3-4ACC-9BDA-D1F8502B8477}">
      <dgm:prSet/>
      <dgm:spPr/>
      <dgm:t>
        <a:bodyPr/>
        <a:lstStyle/>
        <a:p>
          <a:endParaRPr lang="fr-FR"/>
        </a:p>
      </dgm:t>
    </dgm:pt>
    <dgm:pt modelId="{5B81F596-2F50-41EA-9C3C-CAE6741541AF}">
      <dgm:prSet phldrT="[Texte]" custT="1"/>
      <dgm:spPr/>
      <dgm:t>
        <a:bodyPr/>
        <a:lstStyle/>
        <a:p>
          <a:r>
            <a:rPr lang="ar-DZ" sz="2200" b="1" dirty="0"/>
            <a:t>المدير العام المساعد</a:t>
          </a:r>
          <a:endParaRPr lang="fr-FR" sz="2200" b="1" dirty="0"/>
        </a:p>
      </dgm:t>
    </dgm:pt>
    <dgm:pt modelId="{109C24A4-A606-46DB-8CD8-BB9D13E1F883}" type="parTrans" cxnId="{BF2C8F0B-5F28-4565-954A-635FA8C4364A}">
      <dgm:prSet/>
      <dgm:spPr/>
      <dgm:t>
        <a:bodyPr/>
        <a:lstStyle/>
        <a:p>
          <a:endParaRPr lang="fr-FR"/>
        </a:p>
      </dgm:t>
    </dgm:pt>
    <dgm:pt modelId="{EC6B1ED8-4B6E-43F7-80B1-DA3C6ED5881A}" type="sibTrans" cxnId="{BF2C8F0B-5F28-4565-954A-635FA8C4364A}">
      <dgm:prSet/>
      <dgm:spPr/>
      <dgm:t>
        <a:bodyPr/>
        <a:lstStyle/>
        <a:p>
          <a:endParaRPr lang="fr-FR"/>
        </a:p>
      </dgm:t>
    </dgm:pt>
    <dgm:pt modelId="{BC0B5FD5-A4D2-445B-A525-5DAADC239012}">
      <dgm:prSet phldrT="[Texte]" custT="1"/>
      <dgm:spPr/>
      <dgm:t>
        <a:bodyPr/>
        <a:lstStyle/>
        <a:p>
          <a:r>
            <a:rPr lang="ar-DZ" sz="1800" b="1" dirty="0"/>
            <a:t>المستشار المكلف بالشؤون الإدارية والمالية</a:t>
          </a:r>
          <a:endParaRPr lang="fr-FR" sz="1800" b="1" dirty="0"/>
        </a:p>
      </dgm:t>
    </dgm:pt>
    <dgm:pt modelId="{E5BCBE07-9821-4711-9B99-4507D5C8721D}" type="parTrans" cxnId="{FAECBFBE-C572-43CB-A83E-75CA28C90B18}">
      <dgm:prSet/>
      <dgm:spPr/>
      <dgm:t>
        <a:bodyPr/>
        <a:lstStyle/>
        <a:p>
          <a:endParaRPr lang="fr-FR"/>
        </a:p>
      </dgm:t>
    </dgm:pt>
    <dgm:pt modelId="{8D83D65F-1134-4659-8FC0-F8E963C4B962}" type="sibTrans" cxnId="{FAECBFBE-C572-43CB-A83E-75CA28C90B18}">
      <dgm:prSet/>
      <dgm:spPr/>
      <dgm:t>
        <a:bodyPr/>
        <a:lstStyle/>
        <a:p>
          <a:endParaRPr lang="fr-FR"/>
        </a:p>
      </dgm:t>
    </dgm:pt>
    <dgm:pt modelId="{BBF9992B-8E31-4062-962A-C8D0B590CD2B}">
      <dgm:prSet phldrT="[Texte]" custT="1"/>
      <dgm:spPr/>
      <dgm:t>
        <a:bodyPr/>
        <a:lstStyle/>
        <a:p>
          <a:r>
            <a:rPr lang="ar-DZ" sz="1800" b="1" dirty="0"/>
            <a:t>المستشارة المكلفة  بالمتابعة والتقييم</a:t>
          </a:r>
          <a:endParaRPr lang="fr-FR" sz="1800" b="1" dirty="0"/>
        </a:p>
      </dgm:t>
    </dgm:pt>
    <dgm:pt modelId="{1053F824-6E32-4FAF-AC1D-CE7938F8C70E}" type="parTrans" cxnId="{F5DDB08B-796C-4EAE-854B-19892B59245A}">
      <dgm:prSet/>
      <dgm:spPr/>
      <dgm:t>
        <a:bodyPr/>
        <a:lstStyle/>
        <a:p>
          <a:endParaRPr lang="fr-FR"/>
        </a:p>
      </dgm:t>
    </dgm:pt>
    <dgm:pt modelId="{DE6592E6-5199-41CD-9CE8-74B71C45A5E7}" type="sibTrans" cxnId="{F5DDB08B-796C-4EAE-854B-19892B59245A}">
      <dgm:prSet/>
      <dgm:spPr/>
      <dgm:t>
        <a:bodyPr/>
        <a:lstStyle/>
        <a:p>
          <a:endParaRPr lang="fr-FR"/>
        </a:p>
      </dgm:t>
    </dgm:pt>
    <dgm:pt modelId="{C32E96DD-6E2D-4E1B-9EC3-6725AF6DDEC7}">
      <dgm:prSet phldrT="[Texte]" custT="1"/>
      <dgm:spPr/>
      <dgm:t>
        <a:bodyPr/>
        <a:lstStyle/>
        <a:p>
          <a:r>
            <a:rPr lang="ar-DZ" sz="1800" b="1" dirty="0"/>
            <a:t>مصلحة المحاسبة</a:t>
          </a:r>
          <a:endParaRPr lang="fr-FR" sz="1800" b="1" dirty="0"/>
        </a:p>
      </dgm:t>
    </dgm:pt>
    <dgm:pt modelId="{A65BC336-4BB1-4D4A-8D52-553DAF794115}" type="parTrans" cxnId="{6E299F17-9845-4528-8750-115FEB6776A9}">
      <dgm:prSet/>
      <dgm:spPr/>
      <dgm:t>
        <a:bodyPr/>
        <a:lstStyle/>
        <a:p>
          <a:endParaRPr lang="fr-FR"/>
        </a:p>
      </dgm:t>
    </dgm:pt>
    <dgm:pt modelId="{5F06AB9B-2A38-44CE-A842-44DEC2615A4E}" type="sibTrans" cxnId="{6E299F17-9845-4528-8750-115FEB6776A9}">
      <dgm:prSet/>
      <dgm:spPr/>
      <dgm:t>
        <a:bodyPr/>
        <a:lstStyle/>
        <a:p>
          <a:endParaRPr lang="fr-FR"/>
        </a:p>
      </dgm:t>
    </dgm:pt>
    <dgm:pt modelId="{3BB0FB2A-739A-4B27-8979-3993914C44FA}">
      <dgm:prSet phldrT="[Texte]" custT="1"/>
      <dgm:spPr/>
      <dgm:t>
        <a:bodyPr/>
        <a:lstStyle/>
        <a:p>
          <a:r>
            <a:rPr lang="ar-DZ" sz="1800" b="1" dirty="0"/>
            <a:t>المستشار المكلف بالشؤون التربوية وتنسيق الاقسام</a:t>
          </a:r>
          <a:endParaRPr lang="fr-FR" sz="1800" b="1" dirty="0"/>
        </a:p>
      </dgm:t>
    </dgm:pt>
    <dgm:pt modelId="{616C1EC4-12B3-4B4C-8231-2613626AA3C3}" type="parTrans" cxnId="{FB1F9718-A507-4157-9AF2-89598AEA165E}">
      <dgm:prSet/>
      <dgm:spPr/>
      <dgm:t>
        <a:bodyPr/>
        <a:lstStyle/>
        <a:p>
          <a:endParaRPr lang="fr-FR"/>
        </a:p>
      </dgm:t>
    </dgm:pt>
    <dgm:pt modelId="{E60F677A-3899-4091-A8EE-81C66F2E4F36}" type="sibTrans" cxnId="{FB1F9718-A507-4157-9AF2-89598AEA165E}">
      <dgm:prSet/>
      <dgm:spPr/>
      <dgm:t>
        <a:bodyPr/>
        <a:lstStyle/>
        <a:p>
          <a:endParaRPr lang="fr-FR"/>
        </a:p>
      </dgm:t>
    </dgm:pt>
    <dgm:pt modelId="{8944E7E8-2A93-4C76-9787-40496B5A05CF}">
      <dgm:prSet custT="1"/>
      <dgm:spPr/>
      <dgm:t>
        <a:bodyPr/>
        <a:lstStyle/>
        <a:p>
          <a:r>
            <a:rPr lang="ar-DZ" sz="1800" b="1" dirty="0"/>
            <a:t>مصلحة الشؤون الإدارية واللوازم</a:t>
          </a:r>
          <a:endParaRPr lang="fr-FR" sz="1800" b="1" dirty="0"/>
        </a:p>
      </dgm:t>
    </dgm:pt>
    <dgm:pt modelId="{70B94BEC-855C-4160-9691-AC902954915A}" type="parTrans" cxnId="{BED11BAC-8BE4-4DCE-9779-2CD927F859B8}">
      <dgm:prSet/>
      <dgm:spPr/>
      <dgm:t>
        <a:bodyPr/>
        <a:lstStyle/>
        <a:p>
          <a:endParaRPr lang="fr-FR"/>
        </a:p>
      </dgm:t>
    </dgm:pt>
    <dgm:pt modelId="{BA9BF437-3910-4D85-AF71-7A8851C3F49D}" type="sibTrans" cxnId="{BED11BAC-8BE4-4DCE-9779-2CD927F859B8}">
      <dgm:prSet/>
      <dgm:spPr/>
      <dgm:t>
        <a:bodyPr/>
        <a:lstStyle/>
        <a:p>
          <a:endParaRPr lang="fr-FR"/>
        </a:p>
      </dgm:t>
    </dgm:pt>
    <dgm:pt modelId="{98966082-249C-487C-848F-B7FEC8FD132D}">
      <dgm:prSet custT="1"/>
      <dgm:spPr/>
      <dgm:t>
        <a:bodyPr/>
        <a:lstStyle/>
        <a:p>
          <a:r>
            <a:rPr lang="ar-DZ" sz="1800" b="1" dirty="0"/>
            <a:t>مديرية  البرمجة وجودة التدريس والتعاون</a:t>
          </a:r>
          <a:endParaRPr lang="fr-FR" sz="1800" b="1" dirty="0"/>
        </a:p>
      </dgm:t>
    </dgm:pt>
    <dgm:pt modelId="{C99B12AB-6DFB-4190-A493-EB9B762DFFC8}" type="parTrans" cxnId="{46315F38-84CD-456C-8684-7E183309C47A}">
      <dgm:prSet/>
      <dgm:spPr/>
      <dgm:t>
        <a:bodyPr/>
        <a:lstStyle/>
        <a:p>
          <a:endParaRPr lang="fr-FR"/>
        </a:p>
      </dgm:t>
    </dgm:pt>
    <dgm:pt modelId="{C8906934-9557-4079-B7FA-5F3152CD3888}" type="sibTrans" cxnId="{46315F38-84CD-456C-8684-7E183309C47A}">
      <dgm:prSet/>
      <dgm:spPr/>
      <dgm:t>
        <a:bodyPr/>
        <a:lstStyle/>
        <a:p>
          <a:endParaRPr lang="fr-FR"/>
        </a:p>
      </dgm:t>
    </dgm:pt>
    <dgm:pt modelId="{7339CC75-E0F4-427D-8464-5D77474C6698}">
      <dgm:prSet custT="1"/>
      <dgm:spPr/>
      <dgm:t>
        <a:bodyPr/>
        <a:lstStyle/>
        <a:p>
          <a:r>
            <a:rPr lang="ar-DZ" sz="1800" b="1" dirty="0"/>
            <a:t>خلية الموارد المعلوماتية</a:t>
          </a:r>
          <a:endParaRPr lang="fr-FR" sz="1800" b="1" dirty="0"/>
        </a:p>
      </dgm:t>
    </dgm:pt>
    <dgm:pt modelId="{4A6D9E93-6EBF-4DD6-962B-3AF58C5D69EE}" type="parTrans" cxnId="{3070E4AF-AC9A-423F-AE4F-192448E80F9E}">
      <dgm:prSet/>
      <dgm:spPr/>
      <dgm:t>
        <a:bodyPr/>
        <a:lstStyle/>
        <a:p>
          <a:endParaRPr lang="fr-FR"/>
        </a:p>
      </dgm:t>
    </dgm:pt>
    <dgm:pt modelId="{3A1D250C-59E0-482A-8C2B-C8D8BCFBE3B0}" type="sibTrans" cxnId="{3070E4AF-AC9A-423F-AE4F-192448E80F9E}">
      <dgm:prSet/>
      <dgm:spPr/>
      <dgm:t>
        <a:bodyPr/>
        <a:lstStyle/>
        <a:p>
          <a:endParaRPr lang="fr-FR"/>
        </a:p>
      </dgm:t>
    </dgm:pt>
    <dgm:pt modelId="{D573BD4D-311A-434D-A491-E9BE3CC772AE}">
      <dgm:prSet custT="1"/>
      <dgm:spPr/>
      <dgm:t>
        <a:bodyPr/>
        <a:lstStyle/>
        <a:p>
          <a:r>
            <a:rPr lang="ar-DZ" sz="1800" b="1" dirty="0"/>
            <a:t>مديرية  التكوين الاولي والتدريبات والمسابقات</a:t>
          </a:r>
          <a:endParaRPr lang="fr-FR" sz="1800" b="1" dirty="0"/>
        </a:p>
      </dgm:t>
    </dgm:pt>
    <dgm:pt modelId="{29E81EDF-43E5-431D-813F-0F56747664FF}" type="parTrans" cxnId="{25568DE1-6436-4FDA-8BE7-F713981F1A58}">
      <dgm:prSet/>
      <dgm:spPr/>
      <dgm:t>
        <a:bodyPr/>
        <a:lstStyle/>
        <a:p>
          <a:endParaRPr lang="fr-FR"/>
        </a:p>
      </dgm:t>
    </dgm:pt>
    <dgm:pt modelId="{84139984-4472-4346-9C50-38F3E4F179D1}" type="sibTrans" cxnId="{25568DE1-6436-4FDA-8BE7-F713981F1A58}">
      <dgm:prSet/>
      <dgm:spPr/>
      <dgm:t>
        <a:bodyPr/>
        <a:lstStyle/>
        <a:p>
          <a:endParaRPr lang="fr-FR"/>
        </a:p>
      </dgm:t>
    </dgm:pt>
    <dgm:pt modelId="{58404E56-EAD4-41D0-AFE9-7ED0B9AD4937}">
      <dgm:prSet custT="1"/>
      <dgm:spPr/>
      <dgm:t>
        <a:bodyPr/>
        <a:lstStyle/>
        <a:p>
          <a:r>
            <a:rPr lang="ar-DZ" sz="1800" b="1" i="0" dirty="0"/>
            <a:t>مديرية التكوين المستمر وتحسين الخبرة</a:t>
          </a:r>
          <a:endParaRPr lang="fr-FR" sz="1800" b="1" i="0" dirty="0"/>
        </a:p>
      </dgm:t>
    </dgm:pt>
    <dgm:pt modelId="{781D14F9-A232-44DC-9734-19AF00780F26}" type="parTrans" cxnId="{3EEA2161-4102-4E65-B49A-CE6CFAFA180E}">
      <dgm:prSet/>
      <dgm:spPr/>
      <dgm:t>
        <a:bodyPr/>
        <a:lstStyle/>
        <a:p>
          <a:endParaRPr lang="fr-FR"/>
        </a:p>
      </dgm:t>
    </dgm:pt>
    <dgm:pt modelId="{2BA1623C-6CA5-45E3-9F4C-1314A709D3C6}" type="sibTrans" cxnId="{3EEA2161-4102-4E65-B49A-CE6CFAFA180E}">
      <dgm:prSet/>
      <dgm:spPr/>
      <dgm:t>
        <a:bodyPr/>
        <a:lstStyle/>
        <a:p>
          <a:endParaRPr lang="fr-FR"/>
        </a:p>
      </dgm:t>
    </dgm:pt>
    <dgm:pt modelId="{8CA12AB8-B110-4DA0-9811-DEC414ECCC25}">
      <dgm:prSet custT="1"/>
      <dgm:spPr/>
      <dgm:t>
        <a:bodyPr/>
        <a:lstStyle/>
        <a:p>
          <a:r>
            <a:rPr lang="ar-DZ" sz="1800" b="1" dirty="0"/>
            <a:t>مصلحة مراقبة الجودة</a:t>
          </a:r>
          <a:endParaRPr lang="fr-FR" sz="1800" b="1" dirty="0"/>
        </a:p>
      </dgm:t>
    </dgm:pt>
    <dgm:pt modelId="{B6881F79-550B-43EE-AEB5-8D1BF8AFEC54}" type="parTrans" cxnId="{06197D4C-560B-4D2D-BB30-6DB1807ABE6B}">
      <dgm:prSet/>
      <dgm:spPr/>
      <dgm:t>
        <a:bodyPr/>
        <a:lstStyle/>
        <a:p>
          <a:endParaRPr lang="fr-FR"/>
        </a:p>
      </dgm:t>
    </dgm:pt>
    <dgm:pt modelId="{8374404C-619D-433F-8498-6A19A49F82C3}" type="sibTrans" cxnId="{06197D4C-560B-4D2D-BB30-6DB1807ABE6B}">
      <dgm:prSet/>
      <dgm:spPr/>
      <dgm:t>
        <a:bodyPr/>
        <a:lstStyle/>
        <a:p>
          <a:endParaRPr lang="fr-FR"/>
        </a:p>
      </dgm:t>
    </dgm:pt>
    <dgm:pt modelId="{5A168B60-5DA2-40D4-A033-D469F3E995BE}">
      <dgm:prSet custT="1"/>
      <dgm:spPr/>
      <dgm:t>
        <a:bodyPr/>
        <a:lstStyle/>
        <a:p>
          <a:r>
            <a:rPr lang="ar-DZ" sz="1800" b="1" dirty="0"/>
            <a:t>مصلحة تطوير البرامج</a:t>
          </a:r>
          <a:endParaRPr lang="fr-FR" sz="1800" b="1" dirty="0"/>
        </a:p>
      </dgm:t>
    </dgm:pt>
    <dgm:pt modelId="{DC7B00B2-1A97-428D-9D5F-BF7C66297703}" type="parTrans" cxnId="{F2ABC36C-624D-4CD4-ADAB-36611AA3907E}">
      <dgm:prSet/>
      <dgm:spPr/>
      <dgm:t>
        <a:bodyPr/>
        <a:lstStyle/>
        <a:p>
          <a:endParaRPr lang="fr-FR"/>
        </a:p>
      </dgm:t>
    </dgm:pt>
    <dgm:pt modelId="{052283F9-C148-4B95-B4AB-DBC7248C92AD}" type="sibTrans" cxnId="{F2ABC36C-624D-4CD4-ADAB-36611AA3907E}">
      <dgm:prSet/>
      <dgm:spPr/>
      <dgm:t>
        <a:bodyPr/>
        <a:lstStyle/>
        <a:p>
          <a:endParaRPr lang="fr-FR"/>
        </a:p>
      </dgm:t>
    </dgm:pt>
    <dgm:pt modelId="{3CC91CA6-6D60-426B-A564-74E85BA47E8B}">
      <dgm:prSet custT="1"/>
      <dgm:spPr/>
      <dgm:t>
        <a:bodyPr/>
        <a:lstStyle/>
        <a:p>
          <a:r>
            <a:rPr lang="ar-DZ" sz="1800" b="1" dirty="0"/>
            <a:t>مصلحة التكوين والتدريبات والمسابقات</a:t>
          </a:r>
          <a:endParaRPr lang="fr-FR" sz="1800" b="1" dirty="0"/>
        </a:p>
      </dgm:t>
    </dgm:pt>
    <dgm:pt modelId="{F15A2473-77DE-42C1-8401-B5195F91A4CD}" type="parTrans" cxnId="{80B6DC32-32EC-4616-AD9C-6FD4E15F653D}">
      <dgm:prSet/>
      <dgm:spPr/>
      <dgm:t>
        <a:bodyPr/>
        <a:lstStyle/>
        <a:p>
          <a:endParaRPr lang="fr-FR"/>
        </a:p>
      </dgm:t>
    </dgm:pt>
    <dgm:pt modelId="{793130E3-2732-4DE3-A469-EE3277BAD3DC}" type="sibTrans" cxnId="{80B6DC32-32EC-4616-AD9C-6FD4E15F653D}">
      <dgm:prSet/>
      <dgm:spPr/>
      <dgm:t>
        <a:bodyPr/>
        <a:lstStyle/>
        <a:p>
          <a:endParaRPr lang="fr-FR"/>
        </a:p>
      </dgm:t>
    </dgm:pt>
    <dgm:pt modelId="{4EB105DD-02FE-4ABE-80C7-77150B64C2C2}">
      <dgm:prSet custT="1"/>
      <dgm:spPr/>
      <dgm:t>
        <a:bodyPr/>
        <a:lstStyle/>
        <a:p>
          <a:r>
            <a:rPr lang="ar-DZ" sz="1800" b="1" dirty="0"/>
            <a:t>مصلحة الشؤون الطلابية</a:t>
          </a:r>
          <a:endParaRPr lang="fr-FR" sz="1800" b="1" dirty="0"/>
        </a:p>
      </dgm:t>
    </dgm:pt>
    <dgm:pt modelId="{1B29DEC3-A4A3-49ED-9F3E-6303C1E3C13B}" type="parTrans" cxnId="{EC60A0C9-8292-480F-A8AC-CEE85DA39862}">
      <dgm:prSet/>
      <dgm:spPr/>
      <dgm:t>
        <a:bodyPr/>
        <a:lstStyle/>
        <a:p>
          <a:endParaRPr lang="fr-FR"/>
        </a:p>
      </dgm:t>
    </dgm:pt>
    <dgm:pt modelId="{9E87B7DE-2B00-41CF-B40C-B0EABF117026}" type="sibTrans" cxnId="{EC60A0C9-8292-480F-A8AC-CEE85DA39862}">
      <dgm:prSet/>
      <dgm:spPr/>
      <dgm:t>
        <a:bodyPr/>
        <a:lstStyle/>
        <a:p>
          <a:endParaRPr lang="fr-FR"/>
        </a:p>
      </dgm:t>
    </dgm:pt>
    <dgm:pt modelId="{41DBB0A0-C34E-4325-84A4-29D17C2971FF}">
      <dgm:prSet custT="1"/>
      <dgm:spPr/>
      <dgm:t>
        <a:bodyPr/>
        <a:lstStyle/>
        <a:p>
          <a:r>
            <a:rPr lang="ar-DZ" sz="1800" b="1" dirty="0"/>
            <a:t>مصلحة التكوين المستمر</a:t>
          </a:r>
          <a:endParaRPr lang="fr-FR" sz="1800" b="1" dirty="0"/>
        </a:p>
      </dgm:t>
    </dgm:pt>
    <dgm:pt modelId="{1EE15D3B-048E-4227-AFFC-03B8F49528DA}" type="parTrans" cxnId="{594772FB-735B-4028-B54C-7A96F3B10C88}">
      <dgm:prSet/>
      <dgm:spPr/>
      <dgm:t>
        <a:bodyPr/>
        <a:lstStyle/>
        <a:p>
          <a:endParaRPr lang="fr-FR"/>
        </a:p>
      </dgm:t>
    </dgm:pt>
    <dgm:pt modelId="{74035B66-BFA5-4759-8569-1E29A8F3C753}" type="sibTrans" cxnId="{594772FB-735B-4028-B54C-7A96F3B10C88}">
      <dgm:prSet/>
      <dgm:spPr/>
      <dgm:t>
        <a:bodyPr/>
        <a:lstStyle/>
        <a:p>
          <a:endParaRPr lang="fr-FR"/>
        </a:p>
      </dgm:t>
    </dgm:pt>
    <dgm:pt modelId="{EBCD2C48-DE1E-44CC-B820-A00514D42348}">
      <dgm:prSet custT="1"/>
      <dgm:spPr/>
      <dgm:t>
        <a:bodyPr/>
        <a:lstStyle/>
        <a:p>
          <a:r>
            <a:rPr lang="ar-DZ" sz="1800" b="1" dirty="0"/>
            <a:t>مصلحة تنفيذ برامج التكوين المستمر</a:t>
          </a:r>
          <a:endParaRPr lang="fr-FR" sz="1800" b="1" dirty="0"/>
        </a:p>
      </dgm:t>
    </dgm:pt>
    <dgm:pt modelId="{56D73895-88D6-4542-8BCD-C8E57C90FEB6}" type="parTrans" cxnId="{F056A54B-881A-4049-9602-F75E05AB2826}">
      <dgm:prSet/>
      <dgm:spPr/>
      <dgm:t>
        <a:bodyPr/>
        <a:lstStyle/>
        <a:p>
          <a:endParaRPr lang="fr-FR"/>
        </a:p>
      </dgm:t>
    </dgm:pt>
    <dgm:pt modelId="{9D7822F8-F29F-4138-A510-DFA30FDB8FE9}" type="sibTrans" cxnId="{F056A54B-881A-4049-9602-F75E05AB2826}">
      <dgm:prSet/>
      <dgm:spPr/>
      <dgm:t>
        <a:bodyPr/>
        <a:lstStyle/>
        <a:p>
          <a:endParaRPr lang="fr-FR"/>
        </a:p>
      </dgm:t>
    </dgm:pt>
    <dgm:pt modelId="{958A2CC0-E3ED-4596-9E3E-B809CCBEBA5C}">
      <dgm:prSet custT="1"/>
      <dgm:spPr/>
      <dgm:t>
        <a:bodyPr/>
        <a:lstStyle/>
        <a:p>
          <a:r>
            <a:rPr lang="ar-DZ" sz="1800" b="1" dirty="0"/>
            <a:t>المصلحة الفنية وقاعدة البيانات</a:t>
          </a:r>
          <a:endParaRPr lang="fr-FR" sz="1800" b="1" dirty="0"/>
        </a:p>
      </dgm:t>
    </dgm:pt>
    <dgm:pt modelId="{56D1A58C-1BF1-43B9-AC01-DE54302C0A50}" type="parTrans" cxnId="{5DD18649-E07E-4D59-882A-4E0BBB7EE564}">
      <dgm:prSet/>
      <dgm:spPr/>
      <dgm:t>
        <a:bodyPr/>
        <a:lstStyle/>
        <a:p>
          <a:endParaRPr lang="fr-FR"/>
        </a:p>
      </dgm:t>
    </dgm:pt>
    <dgm:pt modelId="{CCAF38E9-51B9-4DB4-A558-179CACBAB7D0}" type="sibTrans" cxnId="{5DD18649-E07E-4D59-882A-4E0BBB7EE564}">
      <dgm:prSet/>
      <dgm:spPr/>
      <dgm:t>
        <a:bodyPr/>
        <a:lstStyle/>
        <a:p>
          <a:endParaRPr lang="fr-FR"/>
        </a:p>
      </dgm:t>
    </dgm:pt>
    <dgm:pt modelId="{6E318CA8-D71E-4C8A-A455-B804A3D8E94F}">
      <dgm:prSet custT="1"/>
      <dgm:spPr/>
      <dgm:t>
        <a:bodyPr/>
        <a:lstStyle/>
        <a:p>
          <a:r>
            <a:rPr lang="ar-DZ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مصلحة التطوير التربوي</a:t>
          </a:r>
          <a:endParaRPr lang="fr-FR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gm:t>
    </dgm:pt>
    <dgm:pt modelId="{D25959E5-FF1D-4B57-AD68-10FF5FB065EE}" type="parTrans" cxnId="{239678DC-2FA0-4546-A083-30C32F68F1F1}">
      <dgm:prSet/>
      <dgm:spPr/>
      <dgm:t>
        <a:bodyPr/>
        <a:lstStyle/>
        <a:p>
          <a:endParaRPr lang="fr-FR"/>
        </a:p>
      </dgm:t>
    </dgm:pt>
    <dgm:pt modelId="{544E72E3-F674-4194-9BF6-9D478C090E3A}" type="sibTrans" cxnId="{239678DC-2FA0-4546-A083-30C32F68F1F1}">
      <dgm:prSet/>
      <dgm:spPr/>
      <dgm:t>
        <a:bodyPr/>
        <a:lstStyle/>
        <a:p>
          <a:endParaRPr lang="fr-FR"/>
        </a:p>
      </dgm:t>
    </dgm:pt>
    <dgm:pt modelId="{31E2719B-9609-4AC8-AB79-A5654D1FDF65}">
      <dgm:prSet custT="1"/>
      <dgm:spPr/>
      <dgm:t>
        <a:bodyPr/>
        <a:lstStyle/>
        <a:p>
          <a:r>
            <a:rPr lang="ar-DZ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مصلحة التطوير التربوي وخطة الحوسبة</a:t>
          </a:r>
          <a:endParaRPr lang="fr-FR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gm:t>
    </dgm:pt>
    <dgm:pt modelId="{E36493F8-F0A2-4731-8BBB-7DC0C4014B36}" type="parTrans" cxnId="{01F43FA5-B202-4143-B9F2-BE69029E9861}">
      <dgm:prSet/>
      <dgm:spPr/>
      <dgm:t>
        <a:bodyPr/>
        <a:lstStyle/>
        <a:p>
          <a:endParaRPr lang="fr-FR"/>
        </a:p>
      </dgm:t>
    </dgm:pt>
    <dgm:pt modelId="{639D6FA1-FA48-4879-88F5-20F452B2AC19}" type="sibTrans" cxnId="{01F43FA5-B202-4143-B9F2-BE69029E9861}">
      <dgm:prSet/>
      <dgm:spPr/>
      <dgm:t>
        <a:bodyPr/>
        <a:lstStyle/>
        <a:p>
          <a:endParaRPr lang="fr-FR"/>
        </a:p>
      </dgm:t>
    </dgm:pt>
    <dgm:pt modelId="{65676D82-9CFE-4B23-BF8D-ADF053047ACC}" type="pres">
      <dgm:prSet presAssocID="{87DA746A-0DF8-4F08-9F17-873994B7D7F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FFA4D1-9F02-424C-BD65-A3A389820C44}" type="pres">
      <dgm:prSet presAssocID="{8CE3A122-CD40-4981-8487-D167F6BC1A32}" presName="hierRoot1" presStyleCnt="0"/>
      <dgm:spPr/>
    </dgm:pt>
    <dgm:pt modelId="{7287FE28-F75A-4E70-A1CB-931CFDC6A2FD}" type="pres">
      <dgm:prSet presAssocID="{8CE3A122-CD40-4981-8487-D167F6BC1A32}" presName="composite" presStyleCnt="0"/>
      <dgm:spPr/>
    </dgm:pt>
    <dgm:pt modelId="{E990ABED-FC63-4340-89D9-B53A9C7653F3}" type="pres">
      <dgm:prSet presAssocID="{8CE3A122-CD40-4981-8487-D167F6BC1A32}" presName="background" presStyleLbl="node0" presStyleIdx="0" presStyleCnt="1"/>
      <dgm:spPr/>
    </dgm:pt>
    <dgm:pt modelId="{B4AD08D0-C634-4DBB-A832-C7CFDFA27899}" type="pres">
      <dgm:prSet presAssocID="{8CE3A122-CD40-4981-8487-D167F6BC1A32}" presName="text" presStyleLbl="fgAcc0" presStyleIdx="0" presStyleCnt="1" custScaleX="122128" custLinFactNeighborX="-1265" custLinFactNeighborY="5975">
        <dgm:presLayoutVars>
          <dgm:chPref val="3"/>
        </dgm:presLayoutVars>
      </dgm:prSet>
      <dgm:spPr/>
    </dgm:pt>
    <dgm:pt modelId="{44288457-878C-44EA-9E5A-8EA8C02D1C1D}" type="pres">
      <dgm:prSet presAssocID="{8CE3A122-CD40-4981-8487-D167F6BC1A32}" presName="hierChild2" presStyleCnt="0"/>
      <dgm:spPr/>
    </dgm:pt>
    <dgm:pt modelId="{CA5F4E4D-1146-4F2B-98A0-19EAD50DC2D4}" type="pres">
      <dgm:prSet presAssocID="{109C24A4-A606-46DB-8CD8-BB9D13E1F883}" presName="Name10" presStyleLbl="parChTrans1D2" presStyleIdx="0" presStyleCnt="3"/>
      <dgm:spPr/>
    </dgm:pt>
    <dgm:pt modelId="{E45585DD-1D3A-49CA-8880-BB964BBE8427}" type="pres">
      <dgm:prSet presAssocID="{5B81F596-2F50-41EA-9C3C-CAE6741541AF}" presName="hierRoot2" presStyleCnt="0"/>
      <dgm:spPr/>
    </dgm:pt>
    <dgm:pt modelId="{08C3B0C1-3660-4D08-A367-F701AB5B6D81}" type="pres">
      <dgm:prSet presAssocID="{5B81F596-2F50-41EA-9C3C-CAE6741541AF}" presName="composite2" presStyleCnt="0"/>
      <dgm:spPr/>
    </dgm:pt>
    <dgm:pt modelId="{3F0B04EA-1527-49EC-A2F1-7AA410C70505}" type="pres">
      <dgm:prSet presAssocID="{5B81F596-2F50-41EA-9C3C-CAE6741541AF}" presName="background2" presStyleLbl="node2" presStyleIdx="0" presStyleCnt="3"/>
      <dgm:spPr/>
    </dgm:pt>
    <dgm:pt modelId="{DA038786-066C-494E-848A-10ABD9DBA986}" type="pres">
      <dgm:prSet presAssocID="{5B81F596-2F50-41EA-9C3C-CAE6741541AF}" presName="text2" presStyleLbl="fgAcc2" presStyleIdx="0" presStyleCnt="3" custScaleX="124026">
        <dgm:presLayoutVars>
          <dgm:chPref val="3"/>
        </dgm:presLayoutVars>
      </dgm:prSet>
      <dgm:spPr/>
    </dgm:pt>
    <dgm:pt modelId="{7A0A4CB6-7AB3-4085-8C8C-441E99082454}" type="pres">
      <dgm:prSet presAssocID="{5B81F596-2F50-41EA-9C3C-CAE6741541AF}" presName="hierChild3" presStyleCnt="0"/>
      <dgm:spPr/>
    </dgm:pt>
    <dgm:pt modelId="{653B22FE-E192-43D1-9A23-B0A2181A471E}" type="pres">
      <dgm:prSet presAssocID="{E5BCBE07-9821-4711-9B99-4507D5C8721D}" presName="Name17" presStyleLbl="parChTrans1D3" presStyleIdx="0" presStyleCnt="3"/>
      <dgm:spPr/>
    </dgm:pt>
    <dgm:pt modelId="{7E0550EA-EABA-47FF-BCB5-5543409A9067}" type="pres">
      <dgm:prSet presAssocID="{BC0B5FD5-A4D2-445B-A525-5DAADC239012}" presName="hierRoot3" presStyleCnt="0"/>
      <dgm:spPr/>
    </dgm:pt>
    <dgm:pt modelId="{0C9697CB-937D-42D8-8A74-4F746E0236F9}" type="pres">
      <dgm:prSet presAssocID="{BC0B5FD5-A4D2-445B-A525-5DAADC239012}" presName="composite3" presStyleCnt="0"/>
      <dgm:spPr/>
    </dgm:pt>
    <dgm:pt modelId="{2573EF58-0670-4171-B2F6-EF5CF58EE0A0}" type="pres">
      <dgm:prSet presAssocID="{BC0B5FD5-A4D2-445B-A525-5DAADC239012}" presName="background3" presStyleLbl="node3" presStyleIdx="0" presStyleCnt="3"/>
      <dgm:spPr/>
    </dgm:pt>
    <dgm:pt modelId="{BD41A9A5-9E19-4EC2-8D90-5F9DE843E88B}" type="pres">
      <dgm:prSet presAssocID="{BC0B5FD5-A4D2-445B-A525-5DAADC239012}" presName="text3" presStyleLbl="fgAcc3" presStyleIdx="0" presStyleCnt="3" custScaleX="153406" custScaleY="125642" custLinFactX="204474" custLinFactNeighborX="300000" custLinFactNeighborY="-4661">
        <dgm:presLayoutVars>
          <dgm:chPref val="3"/>
        </dgm:presLayoutVars>
      </dgm:prSet>
      <dgm:spPr/>
    </dgm:pt>
    <dgm:pt modelId="{54C0D43B-3BEC-431F-9BB9-39519A256C3A}" type="pres">
      <dgm:prSet presAssocID="{BC0B5FD5-A4D2-445B-A525-5DAADC239012}" presName="hierChild4" presStyleCnt="0"/>
      <dgm:spPr/>
    </dgm:pt>
    <dgm:pt modelId="{0F278D6A-80D9-4B55-9499-E4AB621BA43E}" type="pres">
      <dgm:prSet presAssocID="{1053F824-6E32-4FAF-AC1D-CE7938F8C70E}" presName="Name17" presStyleLbl="parChTrans1D3" presStyleIdx="1" presStyleCnt="3"/>
      <dgm:spPr/>
    </dgm:pt>
    <dgm:pt modelId="{5BB90398-4CE6-4F63-B234-458B6BAE98D7}" type="pres">
      <dgm:prSet presAssocID="{BBF9992B-8E31-4062-962A-C8D0B590CD2B}" presName="hierRoot3" presStyleCnt="0"/>
      <dgm:spPr/>
    </dgm:pt>
    <dgm:pt modelId="{7A5DB123-33D1-4FE5-BC8A-2F6B7918EE77}" type="pres">
      <dgm:prSet presAssocID="{BBF9992B-8E31-4062-962A-C8D0B590CD2B}" presName="composite3" presStyleCnt="0"/>
      <dgm:spPr/>
    </dgm:pt>
    <dgm:pt modelId="{43CB1D9A-6F8D-4390-A58D-BE266304D823}" type="pres">
      <dgm:prSet presAssocID="{BBF9992B-8E31-4062-962A-C8D0B590CD2B}" presName="background3" presStyleLbl="node3" presStyleIdx="1" presStyleCnt="3"/>
      <dgm:spPr/>
    </dgm:pt>
    <dgm:pt modelId="{E482C687-76ED-4CC0-B0C0-7B6EB5AB7C9F}" type="pres">
      <dgm:prSet presAssocID="{BBF9992B-8E31-4062-962A-C8D0B590CD2B}" presName="text3" presStyleLbl="fgAcc3" presStyleIdx="1" presStyleCnt="3" custScaleX="155344" custLinFactX="-12726" custLinFactNeighborX="-100000" custLinFactNeighborY="-9115">
        <dgm:presLayoutVars>
          <dgm:chPref val="3"/>
        </dgm:presLayoutVars>
      </dgm:prSet>
      <dgm:spPr/>
    </dgm:pt>
    <dgm:pt modelId="{E2F49F57-87AA-4E9F-976A-8B8BF0499CB5}" type="pres">
      <dgm:prSet presAssocID="{BBF9992B-8E31-4062-962A-C8D0B590CD2B}" presName="hierChild4" presStyleCnt="0"/>
      <dgm:spPr/>
    </dgm:pt>
    <dgm:pt modelId="{D2072DDA-C471-4A30-96EE-1FE3E363BB15}" type="pres">
      <dgm:prSet presAssocID="{A65BC336-4BB1-4D4A-8D52-553DAF794115}" presName="Name10" presStyleLbl="parChTrans1D2" presStyleIdx="1" presStyleCnt="3"/>
      <dgm:spPr/>
    </dgm:pt>
    <dgm:pt modelId="{BBDBA16D-E03B-476F-AED4-11C7230CE9C9}" type="pres">
      <dgm:prSet presAssocID="{C32E96DD-6E2D-4E1B-9EC3-6725AF6DDEC7}" presName="hierRoot2" presStyleCnt="0"/>
      <dgm:spPr/>
    </dgm:pt>
    <dgm:pt modelId="{090082A1-5452-4ED7-B6AB-425B949A06CA}" type="pres">
      <dgm:prSet presAssocID="{C32E96DD-6E2D-4E1B-9EC3-6725AF6DDEC7}" presName="composite2" presStyleCnt="0"/>
      <dgm:spPr/>
    </dgm:pt>
    <dgm:pt modelId="{129FDB36-94DE-49DA-9229-E6A773CD2F38}" type="pres">
      <dgm:prSet presAssocID="{C32E96DD-6E2D-4E1B-9EC3-6725AF6DDEC7}" presName="background2" presStyleLbl="node2" presStyleIdx="1" presStyleCnt="3"/>
      <dgm:spPr/>
    </dgm:pt>
    <dgm:pt modelId="{14FC6974-483E-4CE1-9506-E74DE9B3F98E}" type="pres">
      <dgm:prSet presAssocID="{C32E96DD-6E2D-4E1B-9EC3-6725AF6DDEC7}" presName="text2" presStyleLbl="fgAcc2" presStyleIdx="1" presStyleCnt="3">
        <dgm:presLayoutVars>
          <dgm:chPref val="3"/>
        </dgm:presLayoutVars>
      </dgm:prSet>
      <dgm:spPr/>
    </dgm:pt>
    <dgm:pt modelId="{51BBDA43-D38E-4096-902B-3F27268AC568}" type="pres">
      <dgm:prSet presAssocID="{C32E96DD-6E2D-4E1B-9EC3-6725AF6DDEC7}" presName="hierChild3" presStyleCnt="0"/>
      <dgm:spPr/>
    </dgm:pt>
    <dgm:pt modelId="{42FF7F3F-74A3-4F2A-B9B6-9CC37F910874}" type="pres">
      <dgm:prSet presAssocID="{616C1EC4-12B3-4B4C-8231-2613626AA3C3}" presName="Name17" presStyleLbl="parChTrans1D3" presStyleIdx="2" presStyleCnt="3"/>
      <dgm:spPr/>
    </dgm:pt>
    <dgm:pt modelId="{E49741D3-8F42-4F89-B654-EF6E256D8347}" type="pres">
      <dgm:prSet presAssocID="{3BB0FB2A-739A-4B27-8979-3993914C44FA}" presName="hierRoot3" presStyleCnt="0"/>
      <dgm:spPr/>
    </dgm:pt>
    <dgm:pt modelId="{A15EA2B5-9CC8-4A1D-8001-AF5F2C404C2A}" type="pres">
      <dgm:prSet presAssocID="{3BB0FB2A-739A-4B27-8979-3993914C44FA}" presName="composite3" presStyleCnt="0"/>
      <dgm:spPr/>
    </dgm:pt>
    <dgm:pt modelId="{07FC9F20-FB92-46E7-9211-B6C6BC327955}" type="pres">
      <dgm:prSet presAssocID="{3BB0FB2A-739A-4B27-8979-3993914C44FA}" presName="background3" presStyleLbl="node3" presStyleIdx="2" presStyleCnt="3"/>
      <dgm:spPr/>
    </dgm:pt>
    <dgm:pt modelId="{100584B2-936F-43CB-A80E-32C9914CFEF0}" type="pres">
      <dgm:prSet presAssocID="{3BB0FB2A-739A-4B27-8979-3993914C44FA}" presName="text3" presStyleLbl="fgAcc3" presStyleIdx="2" presStyleCnt="3" custScaleX="157582" custScaleY="114340" custLinFactNeighborX="-52202" custLinFactNeighborY="-15177">
        <dgm:presLayoutVars>
          <dgm:chPref val="3"/>
        </dgm:presLayoutVars>
      </dgm:prSet>
      <dgm:spPr/>
    </dgm:pt>
    <dgm:pt modelId="{BF007CE1-B264-44B6-BC5D-9D138D48A2B1}" type="pres">
      <dgm:prSet presAssocID="{3BB0FB2A-739A-4B27-8979-3993914C44FA}" presName="hierChild4" presStyleCnt="0"/>
      <dgm:spPr/>
    </dgm:pt>
    <dgm:pt modelId="{2DAE1871-C53A-48F0-BAD0-4A5AC2A2956F}" type="pres">
      <dgm:prSet presAssocID="{C99B12AB-6DFB-4190-A493-EB9B762DFFC8}" presName="Name23" presStyleLbl="parChTrans1D4" presStyleIdx="0" presStyleCnt="13"/>
      <dgm:spPr/>
    </dgm:pt>
    <dgm:pt modelId="{6671D677-1000-483B-A4AD-B28208A7F9E9}" type="pres">
      <dgm:prSet presAssocID="{98966082-249C-487C-848F-B7FEC8FD132D}" presName="hierRoot4" presStyleCnt="0"/>
      <dgm:spPr/>
    </dgm:pt>
    <dgm:pt modelId="{53586995-FC2C-4EB0-9307-16D8E7FFA7A2}" type="pres">
      <dgm:prSet presAssocID="{98966082-249C-487C-848F-B7FEC8FD132D}" presName="composite4" presStyleCnt="0"/>
      <dgm:spPr/>
    </dgm:pt>
    <dgm:pt modelId="{04B711E4-01E4-4BF8-9590-EFA03C57B74D}" type="pres">
      <dgm:prSet presAssocID="{98966082-249C-487C-848F-B7FEC8FD132D}" presName="background4" presStyleLbl="node4" presStyleIdx="0" presStyleCnt="13"/>
      <dgm:spPr/>
    </dgm:pt>
    <dgm:pt modelId="{11ABA8BA-AC6E-4998-8275-1522CC0AC53C}" type="pres">
      <dgm:prSet presAssocID="{98966082-249C-487C-848F-B7FEC8FD132D}" presName="text4" presStyleLbl="fgAcc4" presStyleIdx="0" presStyleCnt="13" custScaleX="160212" custLinFactNeighborX="-19074" custLinFactNeighborY="-34211">
        <dgm:presLayoutVars>
          <dgm:chPref val="3"/>
        </dgm:presLayoutVars>
      </dgm:prSet>
      <dgm:spPr/>
    </dgm:pt>
    <dgm:pt modelId="{24C79014-3C96-46F3-8696-A710B302FE26}" type="pres">
      <dgm:prSet presAssocID="{98966082-249C-487C-848F-B7FEC8FD132D}" presName="hierChild5" presStyleCnt="0"/>
      <dgm:spPr/>
    </dgm:pt>
    <dgm:pt modelId="{4716674C-0F43-4CA4-AF94-AABE182A3395}" type="pres">
      <dgm:prSet presAssocID="{B6881F79-550B-43EE-AEB5-8D1BF8AFEC54}" presName="Name23" presStyleLbl="parChTrans1D4" presStyleIdx="1" presStyleCnt="13"/>
      <dgm:spPr/>
    </dgm:pt>
    <dgm:pt modelId="{2370D57A-E86A-4422-BBA8-ECDE889EC048}" type="pres">
      <dgm:prSet presAssocID="{8CA12AB8-B110-4DA0-9811-DEC414ECCC25}" presName="hierRoot4" presStyleCnt="0"/>
      <dgm:spPr/>
    </dgm:pt>
    <dgm:pt modelId="{4B671516-10FF-4907-B143-8F2B521C9726}" type="pres">
      <dgm:prSet presAssocID="{8CA12AB8-B110-4DA0-9811-DEC414ECCC25}" presName="composite4" presStyleCnt="0"/>
      <dgm:spPr/>
    </dgm:pt>
    <dgm:pt modelId="{FBE84086-B8A9-466E-8991-04246C467991}" type="pres">
      <dgm:prSet presAssocID="{8CA12AB8-B110-4DA0-9811-DEC414ECCC25}" presName="background4" presStyleLbl="node4" presStyleIdx="1" presStyleCnt="13"/>
      <dgm:spPr/>
    </dgm:pt>
    <dgm:pt modelId="{AA58716E-49BD-49CC-AC43-717CA966EF46}" type="pres">
      <dgm:prSet presAssocID="{8CA12AB8-B110-4DA0-9811-DEC414ECCC25}" presName="text4" presStyleLbl="fgAcc4" presStyleIdx="1" presStyleCnt="13" custScaleY="127889" custLinFactNeighborX="-97365" custLinFactNeighborY="-24030">
        <dgm:presLayoutVars>
          <dgm:chPref val="3"/>
        </dgm:presLayoutVars>
      </dgm:prSet>
      <dgm:spPr/>
    </dgm:pt>
    <dgm:pt modelId="{157C9C56-C982-483C-BDA0-5F230EEC39C1}" type="pres">
      <dgm:prSet presAssocID="{8CA12AB8-B110-4DA0-9811-DEC414ECCC25}" presName="hierChild5" presStyleCnt="0"/>
      <dgm:spPr/>
    </dgm:pt>
    <dgm:pt modelId="{BF434464-B3B4-4D73-A262-954FA4D12690}" type="pres">
      <dgm:prSet presAssocID="{DC7B00B2-1A97-428D-9D5F-BF7C66297703}" presName="Name23" presStyleLbl="parChTrans1D4" presStyleIdx="2" presStyleCnt="13"/>
      <dgm:spPr/>
    </dgm:pt>
    <dgm:pt modelId="{18F4D08F-B551-465A-A857-1CBF6F910D8E}" type="pres">
      <dgm:prSet presAssocID="{5A168B60-5DA2-40D4-A033-D469F3E995BE}" presName="hierRoot4" presStyleCnt="0"/>
      <dgm:spPr/>
    </dgm:pt>
    <dgm:pt modelId="{2D7FE94C-64A0-4B51-B709-0E55D3346A8F}" type="pres">
      <dgm:prSet presAssocID="{5A168B60-5DA2-40D4-A033-D469F3E995BE}" presName="composite4" presStyleCnt="0"/>
      <dgm:spPr/>
    </dgm:pt>
    <dgm:pt modelId="{BBF2D08C-2BB2-4B55-9E50-EFF76B635958}" type="pres">
      <dgm:prSet presAssocID="{5A168B60-5DA2-40D4-A033-D469F3E995BE}" presName="background4" presStyleLbl="node4" presStyleIdx="2" presStyleCnt="13"/>
      <dgm:spPr/>
    </dgm:pt>
    <dgm:pt modelId="{FA3AA0FF-C7A4-4567-85E0-1AB974FC50D9}" type="pres">
      <dgm:prSet presAssocID="{5A168B60-5DA2-40D4-A033-D469F3E995BE}" presName="text4" presStyleLbl="fgAcc4" presStyleIdx="2" presStyleCnt="13" custScaleY="137976" custLinFactNeighborX="-21558" custLinFactNeighborY="-25317">
        <dgm:presLayoutVars>
          <dgm:chPref val="3"/>
        </dgm:presLayoutVars>
      </dgm:prSet>
      <dgm:spPr/>
    </dgm:pt>
    <dgm:pt modelId="{7A16E2CB-3A0E-4A30-A2E2-246156A934E9}" type="pres">
      <dgm:prSet presAssocID="{5A168B60-5DA2-40D4-A033-D469F3E995BE}" presName="hierChild5" presStyleCnt="0"/>
      <dgm:spPr/>
    </dgm:pt>
    <dgm:pt modelId="{599CA747-0206-429E-A765-8EA23F959004}" type="pres">
      <dgm:prSet presAssocID="{29E81EDF-43E5-431D-813F-0F56747664FF}" presName="Name23" presStyleLbl="parChTrans1D4" presStyleIdx="3" presStyleCnt="13"/>
      <dgm:spPr/>
    </dgm:pt>
    <dgm:pt modelId="{1CEDF6D2-574D-40DD-9CB9-233A2122EA17}" type="pres">
      <dgm:prSet presAssocID="{D573BD4D-311A-434D-A491-E9BE3CC772AE}" presName="hierRoot4" presStyleCnt="0"/>
      <dgm:spPr/>
    </dgm:pt>
    <dgm:pt modelId="{B905846D-156E-4988-B522-83A2AD398957}" type="pres">
      <dgm:prSet presAssocID="{D573BD4D-311A-434D-A491-E9BE3CC772AE}" presName="composite4" presStyleCnt="0"/>
      <dgm:spPr/>
    </dgm:pt>
    <dgm:pt modelId="{7A3F6EB8-134F-49DE-8CDA-8C33EE457BED}" type="pres">
      <dgm:prSet presAssocID="{D573BD4D-311A-434D-A491-E9BE3CC772AE}" presName="background4" presStyleLbl="node4" presStyleIdx="3" presStyleCnt="13"/>
      <dgm:spPr/>
    </dgm:pt>
    <dgm:pt modelId="{CF1444A1-2200-4572-AB6D-AFE8BD313A01}" type="pres">
      <dgm:prSet presAssocID="{D573BD4D-311A-434D-A491-E9BE3CC772AE}" presName="text4" presStyleLbl="fgAcc4" presStyleIdx="3" presStyleCnt="13" custScaleX="162128" custScaleY="107394" custLinFactNeighborX="-40833" custLinFactNeighborY="-23230">
        <dgm:presLayoutVars>
          <dgm:chPref val="3"/>
        </dgm:presLayoutVars>
      </dgm:prSet>
      <dgm:spPr/>
    </dgm:pt>
    <dgm:pt modelId="{71B149E4-885D-4D6E-85CF-E1559F801888}" type="pres">
      <dgm:prSet presAssocID="{D573BD4D-311A-434D-A491-E9BE3CC772AE}" presName="hierChild5" presStyleCnt="0"/>
      <dgm:spPr/>
    </dgm:pt>
    <dgm:pt modelId="{CA15AA75-D166-428C-8DA2-85F3E255D160}" type="pres">
      <dgm:prSet presAssocID="{F15A2473-77DE-42C1-8401-B5195F91A4CD}" presName="Name23" presStyleLbl="parChTrans1D4" presStyleIdx="4" presStyleCnt="13"/>
      <dgm:spPr/>
    </dgm:pt>
    <dgm:pt modelId="{D0F35C87-397E-4093-B1B5-05CA59D5BCC1}" type="pres">
      <dgm:prSet presAssocID="{3CC91CA6-6D60-426B-A564-74E85BA47E8B}" presName="hierRoot4" presStyleCnt="0"/>
      <dgm:spPr/>
    </dgm:pt>
    <dgm:pt modelId="{7ECC65A8-B70E-49BB-AEFE-7EB691868BEF}" type="pres">
      <dgm:prSet presAssocID="{3CC91CA6-6D60-426B-A564-74E85BA47E8B}" presName="composite4" presStyleCnt="0"/>
      <dgm:spPr/>
    </dgm:pt>
    <dgm:pt modelId="{46A0395D-1346-4936-9AB7-48D63B13F425}" type="pres">
      <dgm:prSet presAssocID="{3CC91CA6-6D60-426B-A564-74E85BA47E8B}" presName="background4" presStyleLbl="node4" presStyleIdx="4" presStyleCnt="13"/>
      <dgm:spPr/>
    </dgm:pt>
    <dgm:pt modelId="{13F78563-45D8-4894-AEDF-924C525FB94D}" type="pres">
      <dgm:prSet presAssocID="{3CC91CA6-6D60-426B-A564-74E85BA47E8B}" presName="text4" presStyleLbl="fgAcc4" presStyleIdx="4" presStyleCnt="13" custScaleX="144019" custScaleY="148249" custLinFactNeighborX="-19559" custLinFactNeighborY="-36966">
        <dgm:presLayoutVars>
          <dgm:chPref val="3"/>
        </dgm:presLayoutVars>
      </dgm:prSet>
      <dgm:spPr/>
    </dgm:pt>
    <dgm:pt modelId="{C9B40784-10AA-41DA-BF7A-2B4655337697}" type="pres">
      <dgm:prSet presAssocID="{3CC91CA6-6D60-426B-A564-74E85BA47E8B}" presName="hierChild5" presStyleCnt="0"/>
      <dgm:spPr/>
    </dgm:pt>
    <dgm:pt modelId="{F1D5F777-DD34-4566-9F6B-0D07C2645B95}" type="pres">
      <dgm:prSet presAssocID="{1B29DEC3-A4A3-49ED-9F3E-6303C1E3C13B}" presName="Name23" presStyleLbl="parChTrans1D4" presStyleIdx="5" presStyleCnt="13"/>
      <dgm:spPr/>
    </dgm:pt>
    <dgm:pt modelId="{1674ACC2-C80C-4D29-B2F4-5A0BC7856AA2}" type="pres">
      <dgm:prSet presAssocID="{4EB105DD-02FE-4ABE-80C7-77150B64C2C2}" presName="hierRoot4" presStyleCnt="0"/>
      <dgm:spPr/>
    </dgm:pt>
    <dgm:pt modelId="{BE8D8171-58A0-4457-8559-41BD52D67C2C}" type="pres">
      <dgm:prSet presAssocID="{4EB105DD-02FE-4ABE-80C7-77150B64C2C2}" presName="composite4" presStyleCnt="0"/>
      <dgm:spPr/>
    </dgm:pt>
    <dgm:pt modelId="{F17D9245-0B59-4F5D-B7A8-F9F279314524}" type="pres">
      <dgm:prSet presAssocID="{4EB105DD-02FE-4ABE-80C7-77150B64C2C2}" presName="background4" presStyleLbl="node4" presStyleIdx="5" presStyleCnt="13"/>
      <dgm:spPr/>
    </dgm:pt>
    <dgm:pt modelId="{63940B50-544F-4510-87D1-8DC76D54A032}" type="pres">
      <dgm:prSet presAssocID="{4EB105DD-02FE-4ABE-80C7-77150B64C2C2}" presName="text4" presStyleLbl="fgAcc4" presStyleIdx="5" presStyleCnt="13" custScaleX="120990" custScaleY="131436" custLinFactNeighborX="-1377" custLinFactNeighborY="-27608">
        <dgm:presLayoutVars>
          <dgm:chPref val="3"/>
        </dgm:presLayoutVars>
      </dgm:prSet>
      <dgm:spPr/>
    </dgm:pt>
    <dgm:pt modelId="{DDB1305B-9883-4764-95EA-33D50F27919D}" type="pres">
      <dgm:prSet presAssocID="{4EB105DD-02FE-4ABE-80C7-77150B64C2C2}" presName="hierChild5" presStyleCnt="0"/>
      <dgm:spPr/>
    </dgm:pt>
    <dgm:pt modelId="{FA9B3AF0-4BEA-4744-BB6A-6CD2EDFC0A5C}" type="pres">
      <dgm:prSet presAssocID="{781D14F9-A232-44DC-9734-19AF00780F26}" presName="Name23" presStyleLbl="parChTrans1D4" presStyleIdx="6" presStyleCnt="13"/>
      <dgm:spPr/>
    </dgm:pt>
    <dgm:pt modelId="{C7239B78-73D7-434F-B77F-9D226AFAEF50}" type="pres">
      <dgm:prSet presAssocID="{58404E56-EAD4-41D0-AFE9-7ED0B9AD4937}" presName="hierRoot4" presStyleCnt="0"/>
      <dgm:spPr/>
    </dgm:pt>
    <dgm:pt modelId="{28260A08-6B40-4B1B-83AD-AC1310799D99}" type="pres">
      <dgm:prSet presAssocID="{58404E56-EAD4-41D0-AFE9-7ED0B9AD4937}" presName="composite4" presStyleCnt="0"/>
      <dgm:spPr/>
    </dgm:pt>
    <dgm:pt modelId="{DFB699FE-30BD-4B83-AA51-470ED2811B35}" type="pres">
      <dgm:prSet presAssocID="{58404E56-EAD4-41D0-AFE9-7ED0B9AD4937}" presName="background4" presStyleLbl="node4" presStyleIdx="6" presStyleCnt="13"/>
      <dgm:spPr/>
    </dgm:pt>
    <dgm:pt modelId="{8E30BF90-9674-497E-88FB-C1DE04C3521D}" type="pres">
      <dgm:prSet presAssocID="{58404E56-EAD4-41D0-AFE9-7ED0B9AD4937}" presName="text4" presStyleLbl="fgAcc4" presStyleIdx="6" presStyleCnt="13" custScaleX="155413" custLinFactNeighborX="-30872" custLinFactNeighborY="-21499">
        <dgm:presLayoutVars>
          <dgm:chPref val="3"/>
        </dgm:presLayoutVars>
      </dgm:prSet>
      <dgm:spPr/>
    </dgm:pt>
    <dgm:pt modelId="{73A71351-315A-45B2-8ACE-E31C8E764FD8}" type="pres">
      <dgm:prSet presAssocID="{58404E56-EAD4-41D0-AFE9-7ED0B9AD4937}" presName="hierChild5" presStyleCnt="0"/>
      <dgm:spPr/>
    </dgm:pt>
    <dgm:pt modelId="{3DDD46A5-9D2D-4D20-8C65-88788B69AD4C}" type="pres">
      <dgm:prSet presAssocID="{1EE15D3B-048E-4227-AFFC-03B8F49528DA}" presName="Name23" presStyleLbl="parChTrans1D4" presStyleIdx="7" presStyleCnt="13"/>
      <dgm:spPr/>
    </dgm:pt>
    <dgm:pt modelId="{B8DCBFC7-A308-4AD9-9CE8-CB90FF395623}" type="pres">
      <dgm:prSet presAssocID="{41DBB0A0-C34E-4325-84A4-29D17C2971FF}" presName="hierRoot4" presStyleCnt="0"/>
      <dgm:spPr/>
    </dgm:pt>
    <dgm:pt modelId="{E0F6E591-1B4B-469C-89DA-4A9ACC6ED242}" type="pres">
      <dgm:prSet presAssocID="{41DBB0A0-C34E-4325-84A4-29D17C2971FF}" presName="composite4" presStyleCnt="0"/>
      <dgm:spPr/>
    </dgm:pt>
    <dgm:pt modelId="{39FA7DDA-8C78-4CCF-9A9E-54E03F96554E}" type="pres">
      <dgm:prSet presAssocID="{41DBB0A0-C34E-4325-84A4-29D17C2971FF}" presName="background4" presStyleLbl="node4" presStyleIdx="7" presStyleCnt="13"/>
      <dgm:spPr/>
    </dgm:pt>
    <dgm:pt modelId="{4DD48F3A-823C-4EF9-B1BF-C6E5799B7083}" type="pres">
      <dgm:prSet presAssocID="{41DBB0A0-C34E-4325-84A4-29D17C2971FF}" presName="text4" presStyleLbl="fgAcc4" presStyleIdx="7" presStyleCnt="13" custScaleX="111627" custScaleY="158261" custLinFactNeighborX="-1205" custLinFactNeighborY="-27239">
        <dgm:presLayoutVars>
          <dgm:chPref val="3"/>
        </dgm:presLayoutVars>
      </dgm:prSet>
      <dgm:spPr/>
    </dgm:pt>
    <dgm:pt modelId="{4C1A9E5C-2697-4318-9DA9-2CFD4FA5BF57}" type="pres">
      <dgm:prSet presAssocID="{41DBB0A0-C34E-4325-84A4-29D17C2971FF}" presName="hierChild5" presStyleCnt="0"/>
      <dgm:spPr/>
    </dgm:pt>
    <dgm:pt modelId="{4A1C8E9F-FC85-4DED-9447-38CC9D6C2A67}" type="pres">
      <dgm:prSet presAssocID="{56D73895-88D6-4542-8BCD-C8E57C90FEB6}" presName="Name23" presStyleLbl="parChTrans1D4" presStyleIdx="8" presStyleCnt="13"/>
      <dgm:spPr/>
    </dgm:pt>
    <dgm:pt modelId="{D1ACF677-2454-45F1-BBE9-760EBA75BD32}" type="pres">
      <dgm:prSet presAssocID="{EBCD2C48-DE1E-44CC-B820-A00514D42348}" presName="hierRoot4" presStyleCnt="0"/>
      <dgm:spPr/>
    </dgm:pt>
    <dgm:pt modelId="{CF3CF6F2-8EA9-492C-B8E4-3074E7E0FF6B}" type="pres">
      <dgm:prSet presAssocID="{EBCD2C48-DE1E-44CC-B820-A00514D42348}" presName="composite4" presStyleCnt="0"/>
      <dgm:spPr/>
    </dgm:pt>
    <dgm:pt modelId="{386D0FD5-5EE0-4160-BED0-8B1C93ABE645}" type="pres">
      <dgm:prSet presAssocID="{EBCD2C48-DE1E-44CC-B820-A00514D42348}" presName="background4" presStyleLbl="node4" presStyleIdx="8" presStyleCnt="13"/>
      <dgm:spPr/>
    </dgm:pt>
    <dgm:pt modelId="{C8350E69-28F4-4D13-98DC-F8A1BD70864F}" type="pres">
      <dgm:prSet presAssocID="{EBCD2C48-DE1E-44CC-B820-A00514D42348}" presName="text4" presStyleLbl="fgAcc4" presStyleIdx="8" presStyleCnt="13" custScaleY="171655" custLinFactNeighborX="-7833" custLinFactNeighborY="-22108">
        <dgm:presLayoutVars>
          <dgm:chPref val="3"/>
        </dgm:presLayoutVars>
      </dgm:prSet>
      <dgm:spPr/>
    </dgm:pt>
    <dgm:pt modelId="{8F9163FA-09F5-40A3-A16D-475E2182CCC6}" type="pres">
      <dgm:prSet presAssocID="{EBCD2C48-DE1E-44CC-B820-A00514D42348}" presName="hierChild5" presStyleCnt="0"/>
      <dgm:spPr/>
    </dgm:pt>
    <dgm:pt modelId="{20E4A389-6996-4033-A868-F3E176486FCC}" type="pres">
      <dgm:prSet presAssocID="{4A6D9E93-6EBF-4DD6-962B-3AF58C5D69EE}" presName="Name23" presStyleLbl="parChTrans1D4" presStyleIdx="9" presStyleCnt="13"/>
      <dgm:spPr/>
    </dgm:pt>
    <dgm:pt modelId="{4EB6F0C0-1BE6-4319-A97A-132AEF2A0DEE}" type="pres">
      <dgm:prSet presAssocID="{7339CC75-E0F4-427D-8464-5D77474C6698}" presName="hierRoot4" presStyleCnt="0"/>
      <dgm:spPr/>
    </dgm:pt>
    <dgm:pt modelId="{4ED772E5-D43D-48D0-BD56-A3B7E201811B}" type="pres">
      <dgm:prSet presAssocID="{7339CC75-E0F4-427D-8464-5D77474C6698}" presName="composite4" presStyleCnt="0"/>
      <dgm:spPr/>
    </dgm:pt>
    <dgm:pt modelId="{2E2F1F34-C213-4D9C-B1DC-CF86A45A1818}" type="pres">
      <dgm:prSet presAssocID="{7339CC75-E0F4-427D-8464-5D77474C6698}" presName="background4" presStyleLbl="node4" presStyleIdx="9" presStyleCnt="13"/>
      <dgm:spPr/>
    </dgm:pt>
    <dgm:pt modelId="{8F154D16-95FB-4F14-9D04-6C9B7410B0DB}" type="pres">
      <dgm:prSet presAssocID="{7339CC75-E0F4-427D-8464-5D77474C6698}" presName="text4" presStyleLbl="fgAcc4" presStyleIdx="9" presStyleCnt="13" custScaleX="117655" custLinFactNeighborX="-16404" custLinFactNeighborY="-20426">
        <dgm:presLayoutVars>
          <dgm:chPref val="3"/>
        </dgm:presLayoutVars>
      </dgm:prSet>
      <dgm:spPr/>
    </dgm:pt>
    <dgm:pt modelId="{5F9CCEE2-7A28-4D99-BFDA-837D80242FB2}" type="pres">
      <dgm:prSet presAssocID="{7339CC75-E0F4-427D-8464-5D77474C6698}" presName="hierChild5" presStyleCnt="0"/>
      <dgm:spPr/>
    </dgm:pt>
    <dgm:pt modelId="{16571D53-9BC4-43F5-B975-AF5255564F3D}" type="pres">
      <dgm:prSet presAssocID="{D25959E5-FF1D-4B57-AD68-10FF5FB065EE}" presName="Name23" presStyleLbl="parChTrans1D4" presStyleIdx="10" presStyleCnt="13"/>
      <dgm:spPr/>
    </dgm:pt>
    <dgm:pt modelId="{3C77A941-8589-4F24-8E6A-4F6CA43EA940}" type="pres">
      <dgm:prSet presAssocID="{6E318CA8-D71E-4C8A-A455-B804A3D8E94F}" presName="hierRoot4" presStyleCnt="0"/>
      <dgm:spPr/>
    </dgm:pt>
    <dgm:pt modelId="{E519CDD4-BE7B-4776-B139-0B9D735020E9}" type="pres">
      <dgm:prSet presAssocID="{6E318CA8-D71E-4C8A-A455-B804A3D8E94F}" presName="composite4" presStyleCnt="0"/>
      <dgm:spPr/>
    </dgm:pt>
    <dgm:pt modelId="{C2D4BA73-8DEC-40EA-92A8-2B76A2252A8E}" type="pres">
      <dgm:prSet presAssocID="{6E318CA8-D71E-4C8A-A455-B804A3D8E94F}" presName="background4" presStyleLbl="node4" presStyleIdx="10" presStyleCnt="13"/>
      <dgm:spPr/>
    </dgm:pt>
    <dgm:pt modelId="{CD817E68-BE7C-458F-B180-19FD0AFBD901}" type="pres">
      <dgm:prSet presAssocID="{6E318CA8-D71E-4C8A-A455-B804A3D8E94F}" presName="text4" presStyleLbl="fgAcc4" presStyleIdx="10" presStyleCnt="13" custScaleY="148131">
        <dgm:presLayoutVars>
          <dgm:chPref val="3"/>
        </dgm:presLayoutVars>
      </dgm:prSet>
      <dgm:spPr/>
    </dgm:pt>
    <dgm:pt modelId="{4930EB2A-FE9A-4E75-B7D1-CEF74C488354}" type="pres">
      <dgm:prSet presAssocID="{6E318CA8-D71E-4C8A-A455-B804A3D8E94F}" presName="hierChild5" presStyleCnt="0"/>
      <dgm:spPr/>
    </dgm:pt>
    <dgm:pt modelId="{3C4C6266-1193-4C68-BD5C-79DC91C40302}" type="pres">
      <dgm:prSet presAssocID="{56D1A58C-1BF1-43B9-AC01-DE54302C0A50}" presName="Name23" presStyleLbl="parChTrans1D4" presStyleIdx="11" presStyleCnt="13"/>
      <dgm:spPr/>
    </dgm:pt>
    <dgm:pt modelId="{CA543F33-7747-4C2A-AC16-1506C03075F4}" type="pres">
      <dgm:prSet presAssocID="{958A2CC0-E3ED-4596-9E3E-B809CCBEBA5C}" presName="hierRoot4" presStyleCnt="0"/>
      <dgm:spPr/>
    </dgm:pt>
    <dgm:pt modelId="{EB0F94C6-B238-4466-8754-B7F040CEA08C}" type="pres">
      <dgm:prSet presAssocID="{958A2CC0-E3ED-4596-9E3E-B809CCBEBA5C}" presName="composite4" presStyleCnt="0"/>
      <dgm:spPr/>
    </dgm:pt>
    <dgm:pt modelId="{F572D307-FF75-4402-AA13-DD17035F3405}" type="pres">
      <dgm:prSet presAssocID="{958A2CC0-E3ED-4596-9E3E-B809CCBEBA5C}" presName="background4" presStyleLbl="node4" presStyleIdx="11" presStyleCnt="13"/>
      <dgm:spPr/>
    </dgm:pt>
    <dgm:pt modelId="{88800765-CBBC-4BF8-B089-482FEBC03179}" type="pres">
      <dgm:prSet presAssocID="{958A2CC0-E3ED-4596-9E3E-B809CCBEBA5C}" presName="text4" presStyleLbl="fgAcc4" presStyleIdx="11" presStyleCnt="13" custScaleX="106920" custScaleY="171832" custLinFactNeighborX="1317" custLinFactNeighborY="-27426">
        <dgm:presLayoutVars>
          <dgm:chPref val="3"/>
        </dgm:presLayoutVars>
      </dgm:prSet>
      <dgm:spPr/>
    </dgm:pt>
    <dgm:pt modelId="{AE3EA872-BD22-41EF-9162-4D6BA1DC0744}" type="pres">
      <dgm:prSet presAssocID="{958A2CC0-E3ED-4596-9E3E-B809CCBEBA5C}" presName="hierChild5" presStyleCnt="0"/>
      <dgm:spPr/>
    </dgm:pt>
    <dgm:pt modelId="{3B8A216F-8D64-4E95-AA41-3012C6A3CC74}" type="pres">
      <dgm:prSet presAssocID="{E36493F8-F0A2-4731-8BBB-7DC0C4014B36}" presName="Name23" presStyleLbl="parChTrans1D4" presStyleIdx="12" presStyleCnt="13"/>
      <dgm:spPr/>
    </dgm:pt>
    <dgm:pt modelId="{5D85D278-46F6-42AD-AA5B-633B3E2B4759}" type="pres">
      <dgm:prSet presAssocID="{31E2719B-9609-4AC8-AB79-A5654D1FDF65}" presName="hierRoot4" presStyleCnt="0"/>
      <dgm:spPr/>
    </dgm:pt>
    <dgm:pt modelId="{5CA99917-8498-4D06-B19E-316F181E67E9}" type="pres">
      <dgm:prSet presAssocID="{31E2719B-9609-4AC8-AB79-A5654D1FDF65}" presName="composite4" presStyleCnt="0"/>
      <dgm:spPr/>
    </dgm:pt>
    <dgm:pt modelId="{D31D3EEA-3779-46F5-9DF5-9BA4CD54010E}" type="pres">
      <dgm:prSet presAssocID="{31E2719B-9609-4AC8-AB79-A5654D1FDF65}" presName="background4" presStyleLbl="node4" presStyleIdx="12" presStyleCnt="13"/>
      <dgm:spPr/>
    </dgm:pt>
    <dgm:pt modelId="{251959FE-2EBC-4110-B46E-9BC2ECC6A619}" type="pres">
      <dgm:prSet presAssocID="{31E2719B-9609-4AC8-AB79-A5654D1FDF65}" presName="text4" presStyleLbl="fgAcc4" presStyleIdx="12" presStyleCnt="13" custScaleX="130468" custScaleY="184242" custLinFactNeighborX="-1313" custLinFactNeighborY="-8273">
        <dgm:presLayoutVars>
          <dgm:chPref val="3"/>
        </dgm:presLayoutVars>
      </dgm:prSet>
      <dgm:spPr/>
    </dgm:pt>
    <dgm:pt modelId="{54AC68EF-2831-4B4B-ABD3-2091FF261165}" type="pres">
      <dgm:prSet presAssocID="{31E2719B-9609-4AC8-AB79-A5654D1FDF65}" presName="hierChild5" presStyleCnt="0"/>
      <dgm:spPr/>
    </dgm:pt>
    <dgm:pt modelId="{F7C08EC9-874F-435D-93E8-63B12E8AA118}" type="pres">
      <dgm:prSet presAssocID="{70B94BEC-855C-4160-9691-AC902954915A}" presName="Name10" presStyleLbl="parChTrans1D2" presStyleIdx="2" presStyleCnt="3"/>
      <dgm:spPr/>
    </dgm:pt>
    <dgm:pt modelId="{F3DE960F-7382-4E07-BA4B-2EF1621BBEF5}" type="pres">
      <dgm:prSet presAssocID="{8944E7E8-2A93-4C76-9787-40496B5A05CF}" presName="hierRoot2" presStyleCnt="0"/>
      <dgm:spPr/>
    </dgm:pt>
    <dgm:pt modelId="{C767B6E6-D42C-4315-8CEA-7085A2FADCE1}" type="pres">
      <dgm:prSet presAssocID="{8944E7E8-2A93-4C76-9787-40496B5A05CF}" presName="composite2" presStyleCnt="0"/>
      <dgm:spPr/>
    </dgm:pt>
    <dgm:pt modelId="{60F4EAAA-599D-4A0B-8458-267982291402}" type="pres">
      <dgm:prSet presAssocID="{8944E7E8-2A93-4C76-9787-40496B5A05CF}" presName="background2" presStyleLbl="node2" presStyleIdx="2" presStyleCnt="3"/>
      <dgm:spPr/>
    </dgm:pt>
    <dgm:pt modelId="{97E7C43A-952B-4CC3-9B8B-B94AD3659AC7}" type="pres">
      <dgm:prSet presAssocID="{8944E7E8-2A93-4C76-9787-40496B5A05CF}" presName="text2" presStyleLbl="fgAcc2" presStyleIdx="2" presStyleCnt="3" custScaleX="142699">
        <dgm:presLayoutVars>
          <dgm:chPref val="3"/>
        </dgm:presLayoutVars>
      </dgm:prSet>
      <dgm:spPr/>
    </dgm:pt>
    <dgm:pt modelId="{1330B24E-A00D-47C1-BAC6-6E04E8BBD94A}" type="pres">
      <dgm:prSet presAssocID="{8944E7E8-2A93-4C76-9787-40496B5A05CF}" presName="hierChild3" presStyleCnt="0"/>
      <dgm:spPr/>
    </dgm:pt>
  </dgm:ptLst>
  <dgm:cxnLst>
    <dgm:cxn modelId="{BF2C8F0B-5F28-4565-954A-635FA8C4364A}" srcId="{8CE3A122-CD40-4981-8487-D167F6BC1A32}" destId="{5B81F596-2F50-41EA-9C3C-CAE6741541AF}" srcOrd="0" destOrd="0" parTransId="{109C24A4-A606-46DB-8CD8-BB9D13E1F883}" sibTransId="{EC6B1ED8-4B6E-43F7-80B1-DA3C6ED5881A}"/>
    <dgm:cxn modelId="{E1593512-FBE8-4D3E-81EF-2B510AC65522}" type="presOf" srcId="{1053F824-6E32-4FAF-AC1D-CE7938F8C70E}" destId="{0F278D6A-80D9-4B55-9499-E4AB621BA43E}" srcOrd="0" destOrd="0" presId="urn:microsoft.com/office/officeart/2005/8/layout/hierarchy1"/>
    <dgm:cxn modelId="{85B81E16-5718-4CDE-BCB9-3A644ED29DEC}" type="presOf" srcId="{C32E96DD-6E2D-4E1B-9EC3-6725AF6DDEC7}" destId="{14FC6974-483E-4CE1-9506-E74DE9B3F98E}" srcOrd="0" destOrd="0" presId="urn:microsoft.com/office/officeart/2005/8/layout/hierarchy1"/>
    <dgm:cxn modelId="{6E299F17-9845-4528-8750-115FEB6776A9}" srcId="{8CE3A122-CD40-4981-8487-D167F6BC1A32}" destId="{C32E96DD-6E2D-4E1B-9EC3-6725AF6DDEC7}" srcOrd="1" destOrd="0" parTransId="{A65BC336-4BB1-4D4A-8D52-553DAF794115}" sibTransId="{5F06AB9B-2A38-44CE-A842-44DEC2615A4E}"/>
    <dgm:cxn modelId="{FB1F9718-A507-4157-9AF2-89598AEA165E}" srcId="{C32E96DD-6E2D-4E1B-9EC3-6725AF6DDEC7}" destId="{3BB0FB2A-739A-4B27-8979-3993914C44FA}" srcOrd="0" destOrd="0" parTransId="{616C1EC4-12B3-4B4C-8231-2613626AA3C3}" sibTransId="{E60F677A-3899-4091-A8EE-81C66F2E4F36}"/>
    <dgm:cxn modelId="{EDAC691A-F5B5-49BF-8642-817320FED66C}" type="presOf" srcId="{C99B12AB-6DFB-4190-A493-EB9B762DFFC8}" destId="{2DAE1871-C53A-48F0-BAD0-4A5AC2A2956F}" srcOrd="0" destOrd="0" presId="urn:microsoft.com/office/officeart/2005/8/layout/hierarchy1"/>
    <dgm:cxn modelId="{B94AF223-3165-4363-B5A3-69A5D9F33F50}" type="presOf" srcId="{F15A2473-77DE-42C1-8401-B5195F91A4CD}" destId="{CA15AA75-D166-428C-8DA2-85F3E255D160}" srcOrd="0" destOrd="0" presId="urn:microsoft.com/office/officeart/2005/8/layout/hierarchy1"/>
    <dgm:cxn modelId="{AB27D426-D1F6-4539-B6B1-BF7A66167544}" type="presOf" srcId="{70B94BEC-855C-4160-9691-AC902954915A}" destId="{F7C08EC9-874F-435D-93E8-63B12E8AA118}" srcOrd="0" destOrd="0" presId="urn:microsoft.com/office/officeart/2005/8/layout/hierarchy1"/>
    <dgm:cxn modelId="{ABCE312B-5D36-492C-AAB4-1CB33BB07491}" type="presOf" srcId="{1EE15D3B-048E-4227-AFFC-03B8F49528DA}" destId="{3DDD46A5-9D2D-4D20-8C65-88788B69AD4C}" srcOrd="0" destOrd="0" presId="urn:microsoft.com/office/officeart/2005/8/layout/hierarchy1"/>
    <dgm:cxn modelId="{2CA00E31-1F3C-463D-A8B6-FB0093C3FAC0}" type="presOf" srcId="{8944E7E8-2A93-4C76-9787-40496B5A05CF}" destId="{97E7C43A-952B-4CC3-9B8B-B94AD3659AC7}" srcOrd="0" destOrd="0" presId="urn:microsoft.com/office/officeart/2005/8/layout/hierarchy1"/>
    <dgm:cxn modelId="{80B6DC32-32EC-4616-AD9C-6FD4E15F653D}" srcId="{D573BD4D-311A-434D-A491-E9BE3CC772AE}" destId="{3CC91CA6-6D60-426B-A564-74E85BA47E8B}" srcOrd="0" destOrd="0" parTransId="{F15A2473-77DE-42C1-8401-B5195F91A4CD}" sibTransId="{793130E3-2732-4DE3-A469-EE3277BAD3DC}"/>
    <dgm:cxn modelId="{46315F38-84CD-456C-8684-7E183309C47A}" srcId="{3BB0FB2A-739A-4B27-8979-3993914C44FA}" destId="{98966082-249C-487C-848F-B7FEC8FD132D}" srcOrd="0" destOrd="0" parTransId="{C99B12AB-6DFB-4190-A493-EB9B762DFFC8}" sibTransId="{C8906934-9557-4079-B7FA-5F3152CD3888}"/>
    <dgm:cxn modelId="{6219FC39-C478-41B5-8652-F77887CB7C40}" type="presOf" srcId="{1B29DEC3-A4A3-49ED-9F3E-6303C1E3C13B}" destId="{F1D5F777-DD34-4566-9F6B-0D07C2645B95}" srcOrd="0" destOrd="0" presId="urn:microsoft.com/office/officeart/2005/8/layout/hierarchy1"/>
    <dgm:cxn modelId="{39DC0A41-A80F-491B-93EB-DAAA888DBE30}" type="presOf" srcId="{6E318CA8-D71E-4C8A-A455-B804A3D8E94F}" destId="{CD817E68-BE7C-458F-B180-19FD0AFBD901}" srcOrd="0" destOrd="0" presId="urn:microsoft.com/office/officeart/2005/8/layout/hierarchy1"/>
    <dgm:cxn modelId="{3EEA2161-4102-4E65-B49A-CE6CFAFA180E}" srcId="{3BB0FB2A-739A-4B27-8979-3993914C44FA}" destId="{58404E56-EAD4-41D0-AFE9-7ED0B9AD4937}" srcOrd="2" destOrd="0" parTransId="{781D14F9-A232-44DC-9734-19AF00780F26}" sibTransId="{2BA1623C-6CA5-45E3-9F4C-1314A709D3C6}"/>
    <dgm:cxn modelId="{B2EBFF47-95A7-4991-A2BA-B0CB3FFE113A}" type="presOf" srcId="{56D73895-88D6-4542-8BCD-C8E57C90FEB6}" destId="{4A1C8E9F-FC85-4DED-9447-38CC9D6C2A67}" srcOrd="0" destOrd="0" presId="urn:microsoft.com/office/officeart/2005/8/layout/hierarchy1"/>
    <dgm:cxn modelId="{4ECC8C48-878C-4F03-A3A1-9B5A938699C5}" type="presOf" srcId="{58404E56-EAD4-41D0-AFE9-7ED0B9AD4937}" destId="{8E30BF90-9674-497E-88FB-C1DE04C3521D}" srcOrd="0" destOrd="0" presId="urn:microsoft.com/office/officeart/2005/8/layout/hierarchy1"/>
    <dgm:cxn modelId="{ECC6A568-E455-4556-A07B-CA30FDC76247}" type="presOf" srcId="{8CE3A122-CD40-4981-8487-D167F6BC1A32}" destId="{B4AD08D0-C634-4DBB-A832-C7CFDFA27899}" srcOrd="0" destOrd="0" presId="urn:microsoft.com/office/officeart/2005/8/layout/hierarchy1"/>
    <dgm:cxn modelId="{77A66D49-5156-459A-8B2F-DF1DACCA6AB1}" type="presOf" srcId="{BBF9992B-8E31-4062-962A-C8D0B590CD2B}" destId="{E482C687-76ED-4CC0-B0C0-7B6EB5AB7C9F}" srcOrd="0" destOrd="0" presId="urn:microsoft.com/office/officeart/2005/8/layout/hierarchy1"/>
    <dgm:cxn modelId="{5DD18649-E07E-4D59-882A-4E0BBB7EE564}" srcId="{7339CC75-E0F4-427D-8464-5D77474C6698}" destId="{958A2CC0-E3ED-4596-9E3E-B809CCBEBA5C}" srcOrd="1" destOrd="0" parTransId="{56D1A58C-1BF1-43B9-AC01-DE54302C0A50}" sibTransId="{CCAF38E9-51B9-4DB4-A558-179CACBAB7D0}"/>
    <dgm:cxn modelId="{ACE3B44A-FED3-4ACC-9BDA-D1F8502B8477}" srcId="{87DA746A-0DF8-4F08-9F17-873994B7D7FD}" destId="{8CE3A122-CD40-4981-8487-D167F6BC1A32}" srcOrd="0" destOrd="0" parTransId="{ECCD3973-9CC1-403A-9B7D-69F7A736F269}" sibTransId="{FCEF6E03-8A83-4BF1-84F2-E913C3DD9A0C}"/>
    <dgm:cxn modelId="{F056A54B-881A-4049-9602-F75E05AB2826}" srcId="{58404E56-EAD4-41D0-AFE9-7ED0B9AD4937}" destId="{EBCD2C48-DE1E-44CC-B820-A00514D42348}" srcOrd="1" destOrd="0" parTransId="{56D73895-88D6-4542-8BCD-C8E57C90FEB6}" sibTransId="{9D7822F8-F29F-4138-A510-DFA30FDB8FE9}"/>
    <dgm:cxn modelId="{BFAED86B-CB59-4FCB-BF60-E896B7A04E56}" type="presOf" srcId="{5B81F596-2F50-41EA-9C3C-CAE6741541AF}" destId="{DA038786-066C-494E-848A-10ABD9DBA986}" srcOrd="0" destOrd="0" presId="urn:microsoft.com/office/officeart/2005/8/layout/hierarchy1"/>
    <dgm:cxn modelId="{06197D4C-560B-4D2D-BB30-6DB1807ABE6B}" srcId="{98966082-249C-487C-848F-B7FEC8FD132D}" destId="{8CA12AB8-B110-4DA0-9811-DEC414ECCC25}" srcOrd="0" destOrd="0" parTransId="{B6881F79-550B-43EE-AEB5-8D1BF8AFEC54}" sibTransId="{8374404C-619D-433F-8498-6A19A49F82C3}"/>
    <dgm:cxn modelId="{F2ABC36C-624D-4CD4-ADAB-36611AA3907E}" srcId="{98966082-249C-487C-848F-B7FEC8FD132D}" destId="{5A168B60-5DA2-40D4-A033-D469F3E995BE}" srcOrd="1" destOrd="0" parTransId="{DC7B00B2-1A97-428D-9D5F-BF7C66297703}" sibTransId="{052283F9-C148-4B95-B4AB-DBC7248C92AD}"/>
    <dgm:cxn modelId="{97E45870-0BDD-4FDC-87FC-9CD8E05E401C}" type="presOf" srcId="{B6881F79-550B-43EE-AEB5-8D1BF8AFEC54}" destId="{4716674C-0F43-4CA4-AF94-AABE182A3395}" srcOrd="0" destOrd="0" presId="urn:microsoft.com/office/officeart/2005/8/layout/hierarchy1"/>
    <dgm:cxn modelId="{DDA6E656-5793-41AD-858E-85B27527BABE}" type="presOf" srcId="{87DA746A-0DF8-4F08-9F17-873994B7D7FD}" destId="{65676D82-9CFE-4B23-BF8D-ADF053047ACC}" srcOrd="0" destOrd="0" presId="urn:microsoft.com/office/officeart/2005/8/layout/hierarchy1"/>
    <dgm:cxn modelId="{A2ED3F58-C9DC-43F2-AF9D-E21E85B304ED}" type="presOf" srcId="{56D1A58C-1BF1-43B9-AC01-DE54302C0A50}" destId="{3C4C6266-1193-4C68-BD5C-79DC91C40302}" srcOrd="0" destOrd="0" presId="urn:microsoft.com/office/officeart/2005/8/layout/hierarchy1"/>
    <dgm:cxn modelId="{B3062C7B-B536-4EFF-8E0E-E7A550171B37}" type="presOf" srcId="{DC7B00B2-1A97-428D-9D5F-BF7C66297703}" destId="{BF434464-B3B4-4D73-A262-954FA4D12690}" srcOrd="0" destOrd="0" presId="urn:microsoft.com/office/officeart/2005/8/layout/hierarchy1"/>
    <dgm:cxn modelId="{813E7383-C613-42B2-A0F0-A117A99D0B85}" type="presOf" srcId="{41DBB0A0-C34E-4325-84A4-29D17C2971FF}" destId="{4DD48F3A-823C-4EF9-B1BF-C6E5799B7083}" srcOrd="0" destOrd="0" presId="urn:microsoft.com/office/officeart/2005/8/layout/hierarchy1"/>
    <dgm:cxn modelId="{142DAA86-EFF0-456A-8B91-A948CDCF6394}" type="presOf" srcId="{E36493F8-F0A2-4731-8BBB-7DC0C4014B36}" destId="{3B8A216F-8D64-4E95-AA41-3012C6A3CC74}" srcOrd="0" destOrd="0" presId="urn:microsoft.com/office/officeart/2005/8/layout/hierarchy1"/>
    <dgm:cxn modelId="{F5DDB08B-796C-4EAE-854B-19892B59245A}" srcId="{5B81F596-2F50-41EA-9C3C-CAE6741541AF}" destId="{BBF9992B-8E31-4062-962A-C8D0B590CD2B}" srcOrd="1" destOrd="0" parTransId="{1053F824-6E32-4FAF-AC1D-CE7938F8C70E}" sibTransId="{DE6592E6-5199-41CD-9CE8-74B71C45A5E7}"/>
    <dgm:cxn modelId="{37A40891-1721-4FD2-B1B0-880A3A3DFAC4}" type="presOf" srcId="{E5BCBE07-9821-4711-9B99-4507D5C8721D}" destId="{653B22FE-E192-43D1-9A23-B0A2181A471E}" srcOrd="0" destOrd="0" presId="urn:microsoft.com/office/officeart/2005/8/layout/hierarchy1"/>
    <dgm:cxn modelId="{57F85B9C-CC99-4248-8EBD-20FFAE25B49E}" type="presOf" srcId="{98966082-249C-487C-848F-B7FEC8FD132D}" destId="{11ABA8BA-AC6E-4998-8275-1522CC0AC53C}" srcOrd="0" destOrd="0" presId="urn:microsoft.com/office/officeart/2005/8/layout/hierarchy1"/>
    <dgm:cxn modelId="{7C3F1F9D-52BF-4CB2-A2F9-D95A6729729A}" type="presOf" srcId="{A65BC336-4BB1-4D4A-8D52-553DAF794115}" destId="{D2072DDA-C471-4A30-96EE-1FE3E363BB15}" srcOrd="0" destOrd="0" presId="urn:microsoft.com/office/officeart/2005/8/layout/hierarchy1"/>
    <dgm:cxn modelId="{3D496CA0-14AC-422C-B514-4A1201F04C55}" type="presOf" srcId="{29E81EDF-43E5-431D-813F-0F56747664FF}" destId="{599CA747-0206-429E-A765-8EA23F959004}" srcOrd="0" destOrd="0" presId="urn:microsoft.com/office/officeart/2005/8/layout/hierarchy1"/>
    <dgm:cxn modelId="{01F43FA5-B202-4143-B9F2-BE69029E9861}" srcId="{7339CC75-E0F4-427D-8464-5D77474C6698}" destId="{31E2719B-9609-4AC8-AB79-A5654D1FDF65}" srcOrd="2" destOrd="0" parTransId="{E36493F8-F0A2-4731-8BBB-7DC0C4014B36}" sibTransId="{639D6FA1-FA48-4879-88F5-20F452B2AC19}"/>
    <dgm:cxn modelId="{CA3C2EAA-5DBC-494B-8911-F7041F23AB18}" type="presOf" srcId="{D25959E5-FF1D-4B57-AD68-10FF5FB065EE}" destId="{16571D53-9BC4-43F5-B975-AF5255564F3D}" srcOrd="0" destOrd="0" presId="urn:microsoft.com/office/officeart/2005/8/layout/hierarchy1"/>
    <dgm:cxn modelId="{BED11BAC-8BE4-4DCE-9779-2CD927F859B8}" srcId="{8CE3A122-CD40-4981-8487-D167F6BC1A32}" destId="{8944E7E8-2A93-4C76-9787-40496B5A05CF}" srcOrd="2" destOrd="0" parTransId="{70B94BEC-855C-4160-9691-AC902954915A}" sibTransId="{BA9BF437-3910-4D85-AF71-7A8851C3F49D}"/>
    <dgm:cxn modelId="{7686EEAE-E789-4B97-8A51-159ACA75DA79}" type="presOf" srcId="{5A168B60-5DA2-40D4-A033-D469F3E995BE}" destId="{FA3AA0FF-C7A4-4567-85E0-1AB974FC50D9}" srcOrd="0" destOrd="0" presId="urn:microsoft.com/office/officeart/2005/8/layout/hierarchy1"/>
    <dgm:cxn modelId="{3070E4AF-AC9A-423F-AE4F-192448E80F9E}" srcId="{3BB0FB2A-739A-4B27-8979-3993914C44FA}" destId="{7339CC75-E0F4-427D-8464-5D77474C6698}" srcOrd="3" destOrd="0" parTransId="{4A6D9E93-6EBF-4DD6-962B-3AF58C5D69EE}" sibTransId="{3A1D250C-59E0-482A-8C2B-C8D8BCFBE3B0}"/>
    <dgm:cxn modelId="{9E9FA1B7-902D-41A7-A743-3F2607964FF1}" type="presOf" srcId="{BC0B5FD5-A4D2-445B-A525-5DAADC239012}" destId="{BD41A9A5-9E19-4EC2-8D90-5F9DE843E88B}" srcOrd="0" destOrd="0" presId="urn:microsoft.com/office/officeart/2005/8/layout/hierarchy1"/>
    <dgm:cxn modelId="{AD949CBA-533C-472A-B2C7-9E9DD73B47D5}" type="presOf" srcId="{D573BD4D-311A-434D-A491-E9BE3CC772AE}" destId="{CF1444A1-2200-4572-AB6D-AFE8BD313A01}" srcOrd="0" destOrd="0" presId="urn:microsoft.com/office/officeart/2005/8/layout/hierarchy1"/>
    <dgm:cxn modelId="{FAECBFBE-C572-43CB-A83E-75CA28C90B18}" srcId="{5B81F596-2F50-41EA-9C3C-CAE6741541AF}" destId="{BC0B5FD5-A4D2-445B-A525-5DAADC239012}" srcOrd="0" destOrd="0" parTransId="{E5BCBE07-9821-4711-9B99-4507D5C8721D}" sibTransId="{8D83D65F-1134-4659-8FC0-F8E963C4B962}"/>
    <dgm:cxn modelId="{E58A9FBF-B361-4286-82EE-5CD2C05A099D}" type="presOf" srcId="{31E2719B-9609-4AC8-AB79-A5654D1FDF65}" destId="{251959FE-2EBC-4110-B46E-9BC2ECC6A619}" srcOrd="0" destOrd="0" presId="urn:microsoft.com/office/officeart/2005/8/layout/hierarchy1"/>
    <dgm:cxn modelId="{D76C5CC1-7862-486C-8F20-EB2FAB997201}" type="presOf" srcId="{4A6D9E93-6EBF-4DD6-962B-3AF58C5D69EE}" destId="{20E4A389-6996-4033-A868-F3E176486FCC}" srcOrd="0" destOrd="0" presId="urn:microsoft.com/office/officeart/2005/8/layout/hierarchy1"/>
    <dgm:cxn modelId="{DA8EB0C6-A6FA-4AE1-A11D-F11642EB25EE}" type="presOf" srcId="{958A2CC0-E3ED-4596-9E3E-B809CCBEBA5C}" destId="{88800765-CBBC-4BF8-B089-482FEBC03179}" srcOrd="0" destOrd="0" presId="urn:microsoft.com/office/officeart/2005/8/layout/hierarchy1"/>
    <dgm:cxn modelId="{EC60A0C9-8292-480F-A8AC-CEE85DA39862}" srcId="{D573BD4D-311A-434D-A491-E9BE3CC772AE}" destId="{4EB105DD-02FE-4ABE-80C7-77150B64C2C2}" srcOrd="1" destOrd="0" parTransId="{1B29DEC3-A4A3-49ED-9F3E-6303C1E3C13B}" sibTransId="{9E87B7DE-2B00-41CF-B40C-B0EABF117026}"/>
    <dgm:cxn modelId="{BCF1E2CC-7F37-472B-9757-10566D67D129}" type="presOf" srcId="{781D14F9-A232-44DC-9734-19AF00780F26}" destId="{FA9B3AF0-4BEA-4744-BB6A-6CD2EDFC0A5C}" srcOrd="0" destOrd="0" presId="urn:microsoft.com/office/officeart/2005/8/layout/hierarchy1"/>
    <dgm:cxn modelId="{3EE4A7D5-46FF-4AD6-B1A3-47864BA77B5C}" type="presOf" srcId="{EBCD2C48-DE1E-44CC-B820-A00514D42348}" destId="{C8350E69-28F4-4D13-98DC-F8A1BD70864F}" srcOrd="0" destOrd="0" presId="urn:microsoft.com/office/officeart/2005/8/layout/hierarchy1"/>
    <dgm:cxn modelId="{239678DC-2FA0-4546-A083-30C32F68F1F1}" srcId="{7339CC75-E0F4-427D-8464-5D77474C6698}" destId="{6E318CA8-D71E-4C8A-A455-B804A3D8E94F}" srcOrd="0" destOrd="0" parTransId="{D25959E5-FF1D-4B57-AD68-10FF5FB065EE}" sibTransId="{544E72E3-F674-4194-9BF6-9D478C090E3A}"/>
    <dgm:cxn modelId="{1951AEDC-7642-4D9B-9A2B-7B1A977E24C7}" type="presOf" srcId="{3CC91CA6-6D60-426B-A564-74E85BA47E8B}" destId="{13F78563-45D8-4894-AEDF-924C525FB94D}" srcOrd="0" destOrd="0" presId="urn:microsoft.com/office/officeart/2005/8/layout/hierarchy1"/>
    <dgm:cxn modelId="{25568DE1-6436-4FDA-8BE7-F713981F1A58}" srcId="{3BB0FB2A-739A-4B27-8979-3993914C44FA}" destId="{D573BD4D-311A-434D-A491-E9BE3CC772AE}" srcOrd="1" destOrd="0" parTransId="{29E81EDF-43E5-431D-813F-0F56747664FF}" sibTransId="{84139984-4472-4346-9C50-38F3E4F179D1}"/>
    <dgm:cxn modelId="{39F459E4-DD00-4122-A049-ABA0C5476617}" type="presOf" srcId="{8CA12AB8-B110-4DA0-9811-DEC414ECCC25}" destId="{AA58716E-49BD-49CC-AC43-717CA966EF46}" srcOrd="0" destOrd="0" presId="urn:microsoft.com/office/officeart/2005/8/layout/hierarchy1"/>
    <dgm:cxn modelId="{D49CDCEA-68DE-45C0-AFE9-8B61C43AA594}" type="presOf" srcId="{3BB0FB2A-739A-4B27-8979-3993914C44FA}" destId="{100584B2-936F-43CB-A80E-32C9914CFEF0}" srcOrd="0" destOrd="0" presId="urn:microsoft.com/office/officeart/2005/8/layout/hierarchy1"/>
    <dgm:cxn modelId="{3A37E0F3-AE73-453F-BB81-E00103D4D7E9}" type="presOf" srcId="{616C1EC4-12B3-4B4C-8231-2613626AA3C3}" destId="{42FF7F3F-74A3-4F2A-B9B6-9CC37F910874}" srcOrd="0" destOrd="0" presId="urn:microsoft.com/office/officeart/2005/8/layout/hierarchy1"/>
    <dgm:cxn modelId="{C0D21BF5-4A64-4566-9500-DD35754BA6EE}" type="presOf" srcId="{109C24A4-A606-46DB-8CD8-BB9D13E1F883}" destId="{CA5F4E4D-1146-4F2B-98A0-19EAD50DC2D4}" srcOrd="0" destOrd="0" presId="urn:microsoft.com/office/officeart/2005/8/layout/hierarchy1"/>
    <dgm:cxn modelId="{B9FDBBF8-F75A-4C66-8139-8A562D4D90B5}" type="presOf" srcId="{4EB105DD-02FE-4ABE-80C7-77150B64C2C2}" destId="{63940B50-544F-4510-87D1-8DC76D54A032}" srcOrd="0" destOrd="0" presId="urn:microsoft.com/office/officeart/2005/8/layout/hierarchy1"/>
    <dgm:cxn modelId="{594772FB-735B-4028-B54C-7A96F3B10C88}" srcId="{58404E56-EAD4-41D0-AFE9-7ED0B9AD4937}" destId="{41DBB0A0-C34E-4325-84A4-29D17C2971FF}" srcOrd="0" destOrd="0" parTransId="{1EE15D3B-048E-4227-AFFC-03B8F49528DA}" sibTransId="{74035B66-BFA5-4759-8569-1E29A8F3C753}"/>
    <dgm:cxn modelId="{1B6AAFFB-A72A-4AE0-A765-8C10BF31393F}" type="presOf" srcId="{7339CC75-E0F4-427D-8464-5D77474C6698}" destId="{8F154D16-95FB-4F14-9D04-6C9B7410B0DB}" srcOrd="0" destOrd="0" presId="urn:microsoft.com/office/officeart/2005/8/layout/hierarchy1"/>
    <dgm:cxn modelId="{E5AEF121-DABD-467C-BE02-639E0DC820AB}" type="presParOf" srcId="{65676D82-9CFE-4B23-BF8D-ADF053047ACC}" destId="{DBFFA4D1-9F02-424C-BD65-A3A389820C44}" srcOrd="0" destOrd="0" presId="urn:microsoft.com/office/officeart/2005/8/layout/hierarchy1"/>
    <dgm:cxn modelId="{6E970844-38E1-4B44-83C6-610C656BD206}" type="presParOf" srcId="{DBFFA4D1-9F02-424C-BD65-A3A389820C44}" destId="{7287FE28-F75A-4E70-A1CB-931CFDC6A2FD}" srcOrd="0" destOrd="0" presId="urn:microsoft.com/office/officeart/2005/8/layout/hierarchy1"/>
    <dgm:cxn modelId="{92D2B659-7E89-4688-8CE2-CB72D93FBE53}" type="presParOf" srcId="{7287FE28-F75A-4E70-A1CB-931CFDC6A2FD}" destId="{E990ABED-FC63-4340-89D9-B53A9C7653F3}" srcOrd="0" destOrd="0" presId="urn:microsoft.com/office/officeart/2005/8/layout/hierarchy1"/>
    <dgm:cxn modelId="{469EDA20-178E-4C99-8CC0-1E1B1DB1FB0D}" type="presParOf" srcId="{7287FE28-F75A-4E70-A1CB-931CFDC6A2FD}" destId="{B4AD08D0-C634-4DBB-A832-C7CFDFA27899}" srcOrd="1" destOrd="0" presId="urn:microsoft.com/office/officeart/2005/8/layout/hierarchy1"/>
    <dgm:cxn modelId="{47829059-D891-4298-9F28-D883A1C49BAB}" type="presParOf" srcId="{DBFFA4D1-9F02-424C-BD65-A3A389820C44}" destId="{44288457-878C-44EA-9E5A-8EA8C02D1C1D}" srcOrd="1" destOrd="0" presId="urn:microsoft.com/office/officeart/2005/8/layout/hierarchy1"/>
    <dgm:cxn modelId="{633742CF-658A-44A4-98D1-F5AA23E4B9DE}" type="presParOf" srcId="{44288457-878C-44EA-9E5A-8EA8C02D1C1D}" destId="{CA5F4E4D-1146-4F2B-98A0-19EAD50DC2D4}" srcOrd="0" destOrd="0" presId="urn:microsoft.com/office/officeart/2005/8/layout/hierarchy1"/>
    <dgm:cxn modelId="{E785A286-E836-434A-9DA7-1A4B28A191CF}" type="presParOf" srcId="{44288457-878C-44EA-9E5A-8EA8C02D1C1D}" destId="{E45585DD-1D3A-49CA-8880-BB964BBE8427}" srcOrd="1" destOrd="0" presId="urn:microsoft.com/office/officeart/2005/8/layout/hierarchy1"/>
    <dgm:cxn modelId="{73B2D600-B346-44CC-BC14-F8C98E4F6108}" type="presParOf" srcId="{E45585DD-1D3A-49CA-8880-BB964BBE8427}" destId="{08C3B0C1-3660-4D08-A367-F701AB5B6D81}" srcOrd="0" destOrd="0" presId="urn:microsoft.com/office/officeart/2005/8/layout/hierarchy1"/>
    <dgm:cxn modelId="{CF9E7790-721D-474F-BB76-7A387C1FDACC}" type="presParOf" srcId="{08C3B0C1-3660-4D08-A367-F701AB5B6D81}" destId="{3F0B04EA-1527-49EC-A2F1-7AA410C70505}" srcOrd="0" destOrd="0" presId="urn:microsoft.com/office/officeart/2005/8/layout/hierarchy1"/>
    <dgm:cxn modelId="{99E471AA-6929-4CCB-BDAF-B348D2DD9F5E}" type="presParOf" srcId="{08C3B0C1-3660-4D08-A367-F701AB5B6D81}" destId="{DA038786-066C-494E-848A-10ABD9DBA986}" srcOrd="1" destOrd="0" presId="urn:microsoft.com/office/officeart/2005/8/layout/hierarchy1"/>
    <dgm:cxn modelId="{F80B0B44-A677-4536-808D-EEA31BCC3ECE}" type="presParOf" srcId="{E45585DD-1D3A-49CA-8880-BB964BBE8427}" destId="{7A0A4CB6-7AB3-4085-8C8C-441E99082454}" srcOrd="1" destOrd="0" presId="urn:microsoft.com/office/officeart/2005/8/layout/hierarchy1"/>
    <dgm:cxn modelId="{BD0B29CC-D4AA-4EEC-BE08-1CCEAF1EE0E0}" type="presParOf" srcId="{7A0A4CB6-7AB3-4085-8C8C-441E99082454}" destId="{653B22FE-E192-43D1-9A23-B0A2181A471E}" srcOrd="0" destOrd="0" presId="urn:microsoft.com/office/officeart/2005/8/layout/hierarchy1"/>
    <dgm:cxn modelId="{D9A4E7CA-02F7-4753-86FF-954568AB6B8C}" type="presParOf" srcId="{7A0A4CB6-7AB3-4085-8C8C-441E99082454}" destId="{7E0550EA-EABA-47FF-BCB5-5543409A9067}" srcOrd="1" destOrd="0" presId="urn:microsoft.com/office/officeart/2005/8/layout/hierarchy1"/>
    <dgm:cxn modelId="{4CCDCA31-24D9-4E3D-9463-619B0CFF0C46}" type="presParOf" srcId="{7E0550EA-EABA-47FF-BCB5-5543409A9067}" destId="{0C9697CB-937D-42D8-8A74-4F746E0236F9}" srcOrd="0" destOrd="0" presId="urn:microsoft.com/office/officeart/2005/8/layout/hierarchy1"/>
    <dgm:cxn modelId="{85755221-5F95-4A6C-A62F-50B27CEE0569}" type="presParOf" srcId="{0C9697CB-937D-42D8-8A74-4F746E0236F9}" destId="{2573EF58-0670-4171-B2F6-EF5CF58EE0A0}" srcOrd="0" destOrd="0" presId="urn:microsoft.com/office/officeart/2005/8/layout/hierarchy1"/>
    <dgm:cxn modelId="{F76628C9-E99A-45B9-9869-FBF49CF6394E}" type="presParOf" srcId="{0C9697CB-937D-42D8-8A74-4F746E0236F9}" destId="{BD41A9A5-9E19-4EC2-8D90-5F9DE843E88B}" srcOrd="1" destOrd="0" presId="urn:microsoft.com/office/officeart/2005/8/layout/hierarchy1"/>
    <dgm:cxn modelId="{163DD830-4767-42BB-9BB3-15E86739801F}" type="presParOf" srcId="{7E0550EA-EABA-47FF-BCB5-5543409A9067}" destId="{54C0D43B-3BEC-431F-9BB9-39519A256C3A}" srcOrd="1" destOrd="0" presId="urn:microsoft.com/office/officeart/2005/8/layout/hierarchy1"/>
    <dgm:cxn modelId="{6847A7F4-6B70-4996-A8B9-6C7C528E74CC}" type="presParOf" srcId="{7A0A4CB6-7AB3-4085-8C8C-441E99082454}" destId="{0F278D6A-80D9-4B55-9499-E4AB621BA43E}" srcOrd="2" destOrd="0" presId="urn:microsoft.com/office/officeart/2005/8/layout/hierarchy1"/>
    <dgm:cxn modelId="{C3CA8A3E-2789-42DC-8CA3-0C007E14900E}" type="presParOf" srcId="{7A0A4CB6-7AB3-4085-8C8C-441E99082454}" destId="{5BB90398-4CE6-4F63-B234-458B6BAE98D7}" srcOrd="3" destOrd="0" presId="urn:microsoft.com/office/officeart/2005/8/layout/hierarchy1"/>
    <dgm:cxn modelId="{027770FC-01A8-4146-A815-8A7951140812}" type="presParOf" srcId="{5BB90398-4CE6-4F63-B234-458B6BAE98D7}" destId="{7A5DB123-33D1-4FE5-BC8A-2F6B7918EE77}" srcOrd="0" destOrd="0" presId="urn:microsoft.com/office/officeart/2005/8/layout/hierarchy1"/>
    <dgm:cxn modelId="{03EB7411-BB5B-4889-A3C8-D1CFA779DC36}" type="presParOf" srcId="{7A5DB123-33D1-4FE5-BC8A-2F6B7918EE77}" destId="{43CB1D9A-6F8D-4390-A58D-BE266304D823}" srcOrd="0" destOrd="0" presId="urn:microsoft.com/office/officeart/2005/8/layout/hierarchy1"/>
    <dgm:cxn modelId="{D25A3A82-1C84-445E-A09E-06D9197F5F4A}" type="presParOf" srcId="{7A5DB123-33D1-4FE5-BC8A-2F6B7918EE77}" destId="{E482C687-76ED-4CC0-B0C0-7B6EB5AB7C9F}" srcOrd="1" destOrd="0" presId="urn:microsoft.com/office/officeart/2005/8/layout/hierarchy1"/>
    <dgm:cxn modelId="{515F9ED5-F5E5-4951-956E-0C45605889E4}" type="presParOf" srcId="{5BB90398-4CE6-4F63-B234-458B6BAE98D7}" destId="{E2F49F57-87AA-4E9F-976A-8B8BF0499CB5}" srcOrd="1" destOrd="0" presId="urn:microsoft.com/office/officeart/2005/8/layout/hierarchy1"/>
    <dgm:cxn modelId="{B23518AE-C8CB-41C0-BA36-B54A2022C0B7}" type="presParOf" srcId="{44288457-878C-44EA-9E5A-8EA8C02D1C1D}" destId="{D2072DDA-C471-4A30-96EE-1FE3E363BB15}" srcOrd="2" destOrd="0" presId="urn:microsoft.com/office/officeart/2005/8/layout/hierarchy1"/>
    <dgm:cxn modelId="{9FB48500-F757-41F2-9AF3-F232A7E58170}" type="presParOf" srcId="{44288457-878C-44EA-9E5A-8EA8C02D1C1D}" destId="{BBDBA16D-E03B-476F-AED4-11C7230CE9C9}" srcOrd="3" destOrd="0" presId="urn:microsoft.com/office/officeart/2005/8/layout/hierarchy1"/>
    <dgm:cxn modelId="{93F83A32-F0B3-4F24-A847-B6EF2EE25DF5}" type="presParOf" srcId="{BBDBA16D-E03B-476F-AED4-11C7230CE9C9}" destId="{090082A1-5452-4ED7-B6AB-425B949A06CA}" srcOrd="0" destOrd="0" presId="urn:microsoft.com/office/officeart/2005/8/layout/hierarchy1"/>
    <dgm:cxn modelId="{2066AC2D-AA4B-44E7-9EBB-94A3C1E9E764}" type="presParOf" srcId="{090082A1-5452-4ED7-B6AB-425B949A06CA}" destId="{129FDB36-94DE-49DA-9229-E6A773CD2F38}" srcOrd="0" destOrd="0" presId="urn:microsoft.com/office/officeart/2005/8/layout/hierarchy1"/>
    <dgm:cxn modelId="{BAF0EBFA-5151-422D-AE5E-0D063F1FDAB3}" type="presParOf" srcId="{090082A1-5452-4ED7-B6AB-425B949A06CA}" destId="{14FC6974-483E-4CE1-9506-E74DE9B3F98E}" srcOrd="1" destOrd="0" presId="urn:microsoft.com/office/officeart/2005/8/layout/hierarchy1"/>
    <dgm:cxn modelId="{00D3BCCD-5B11-45C1-A52E-74BA53C7065A}" type="presParOf" srcId="{BBDBA16D-E03B-476F-AED4-11C7230CE9C9}" destId="{51BBDA43-D38E-4096-902B-3F27268AC568}" srcOrd="1" destOrd="0" presId="urn:microsoft.com/office/officeart/2005/8/layout/hierarchy1"/>
    <dgm:cxn modelId="{DE8590D7-3ACB-4894-B715-EE0337E728B0}" type="presParOf" srcId="{51BBDA43-D38E-4096-902B-3F27268AC568}" destId="{42FF7F3F-74A3-4F2A-B9B6-9CC37F910874}" srcOrd="0" destOrd="0" presId="urn:microsoft.com/office/officeart/2005/8/layout/hierarchy1"/>
    <dgm:cxn modelId="{3B4E2898-82F7-4F13-8A88-CEB5BBE0A3CA}" type="presParOf" srcId="{51BBDA43-D38E-4096-902B-3F27268AC568}" destId="{E49741D3-8F42-4F89-B654-EF6E256D8347}" srcOrd="1" destOrd="0" presId="urn:microsoft.com/office/officeart/2005/8/layout/hierarchy1"/>
    <dgm:cxn modelId="{DB3B5BC2-3CA7-42D7-8611-B36A88250381}" type="presParOf" srcId="{E49741D3-8F42-4F89-B654-EF6E256D8347}" destId="{A15EA2B5-9CC8-4A1D-8001-AF5F2C404C2A}" srcOrd="0" destOrd="0" presId="urn:microsoft.com/office/officeart/2005/8/layout/hierarchy1"/>
    <dgm:cxn modelId="{86E923D9-15CA-4010-8D5B-7306A9328C25}" type="presParOf" srcId="{A15EA2B5-9CC8-4A1D-8001-AF5F2C404C2A}" destId="{07FC9F20-FB92-46E7-9211-B6C6BC327955}" srcOrd="0" destOrd="0" presId="urn:microsoft.com/office/officeart/2005/8/layout/hierarchy1"/>
    <dgm:cxn modelId="{94B56CDB-C636-4651-A387-B9A462BCA2CD}" type="presParOf" srcId="{A15EA2B5-9CC8-4A1D-8001-AF5F2C404C2A}" destId="{100584B2-936F-43CB-A80E-32C9914CFEF0}" srcOrd="1" destOrd="0" presId="urn:microsoft.com/office/officeart/2005/8/layout/hierarchy1"/>
    <dgm:cxn modelId="{FF3864D8-1632-4F65-BFAC-381B78830439}" type="presParOf" srcId="{E49741D3-8F42-4F89-B654-EF6E256D8347}" destId="{BF007CE1-B264-44B6-BC5D-9D138D48A2B1}" srcOrd="1" destOrd="0" presId="urn:microsoft.com/office/officeart/2005/8/layout/hierarchy1"/>
    <dgm:cxn modelId="{D96443A0-157D-461A-8796-3DA570E26E68}" type="presParOf" srcId="{BF007CE1-B264-44B6-BC5D-9D138D48A2B1}" destId="{2DAE1871-C53A-48F0-BAD0-4A5AC2A2956F}" srcOrd="0" destOrd="0" presId="urn:microsoft.com/office/officeart/2005/8/layout/hierarchy1"/>
    <dgm:cxn modelId="{CE4818B5-039D-4198-8CD6-CB184B16A863}" type="presParOf" srcId="{BF007CE1-B264-44B6-BC5D-9D138D48A2B1}" destId="{6671D677-1000-483B-A4AD-B28208A7F9E9}" srcOrd="1" destOrd="0" presId="urn:microsoft.com/office/officeart/2005/8/layout/hierarchy1"/>
    <dgm:cxn modelId="{1E3FA74A-9202-4C73-A01F-2B543C67FF7F}" type="presParOf" srcId="{6671D677-1000-483B-A4AD-B28208A7F9E9}" destId="{53586995-FC2C-4EB0-9307-16D8E7FFA7A2}" srcOrd="0" destOrd="0" presId="urn:microsoft.com/office/officeart/2005/8/layout/hierarchy1"/>
    <dgm:cxn modelId="{2799C15D-6B33-4B26-983D-1ACC006B6BF3}" type="presParOf" srcId="{53586995-FC2C-4EB0-9307-16D8E7FFA7A2}" destId="{04B711E4-01E4-4BF8-9590-EFA03C57B74D}" srcOrd="0" destOrd="0" presId="urn:microsoft.com/office/officeart/2005/8/layout/hierarchy1"/>
    <dgm:cxn modelId="{75EF06B4-E8FD-4BE3-BD5B-7519D7655E2E}" type="presParOf" srcId="{53586995-FC2C-4EB0-9307-16D8E7FFA7A2}" destId="{11ABA8BA-AC6E-4998-8275-1522CC0AC53C}" srcOrd="1" destOrd="0" presId="urn:microsoft.com/office/officeart/2005/8/layout/hierarchy1"/>
    <dgm:cxn modelId="{EACD1A34-26B6-4390-A74A-06950105E3CF}" type="presParOf" srcId="{6671D677-1000-483B-A4AD-B28208A7F9E9}" destId="{24C79014-3C96-46F3-8696-A710B302FE26}" srcOrd="1" destOrd="0" presId="urn:microsoft.com/office/officeart/2005/8/layout/hierarchy1"/>
    <dgm:cxn modelId="{3BAA35A4-0670-4446-98BF-DF7E1186A573}" type="presParOf" srcId="{24C79014-3C96-46F3-8696-A710B302FE26}" destId="{4716674C-0F43-4CA4-AF94-AABE182A3395}" srcOrd="0" destOrd="0" presId="urn:microsoft.com/office/officeart/2005/8/layout/hierarchy1"/>
    <dgm:cxn modelId="{4BEE635F-2994-47AC-A49E-0AF026E671C7}" type="presParOf" srcId="{24C79014-3C96-46F3-8696-A710B302FE26}" destId="{2370D57A-E86A-4422-BBA8-ECDE889EC048}" srcOrd="1" destOrd="0" presId="urn:microsoft.com/office/officeart/2005/8/layout/hierarchy1"/>
    <dgm:cxn modelId="{3D63D5E6-39F7-4865-994A-F2CD23EE1FCB}" type="presParOf" srcId="{2370D57A-E86A-4422-BBA8-ECDE889EC048}" destId="{4B671516-10FF-4907-B143-8F2B521C9726}" srcOrd="0" destOrd="0" presId="urn:microsoft.com/office/officeart/2005/8/layout/hierarchy1"/>
    <dgm:cxn modelId="{83959EFC-BF3A-4653-B6DA-B69B207AA52F}" type="presParOf" srcId="{4B671516-10FF-4907-B143-8F2B521C9726}" destId="{FBE84086-B8A9-466E-8991-04246C467991}" srcOrd="0" destOrd="0" presId="urn:microsoft.com/office/officeart/2005/8/layout/hierarchy1"/>
    <dgm:cxn modelId="{B32CD0D7-B374-43CD-ABF4-5630A1CF30A8}" type="presParOf" srcId="{4B671516-10FF-4907-B143-8F2B521C9726}" destId="{AA58716E-49BD-49CC-AC43-717CA966EF46}" srcOrd="1" destOrd="0" presId="urn:microsoft.com/office/officeart/2005/8/layout/hierarchy1"/>
    <dgm:cxn modelId="{429DA5C1-9A77-46EC-9AE3-32755171D520}" type="presParOf" srcId="{2370D57A-E86A-4422-BBA8-ECDE889EC048}" destId="{157C9C56-C982-483C-BDA0-5F230EEC39C1}" srcOrd="1" destOrd="0" presId="urn:microsoft.com/office/officeart/2005/8/layout/hierarchy1"/>
    <dgm:cxn modelId="{9044AA93-0898-4B4D-85D3-370E31AA61D1}" type="presParOf" srcId="{24C79014-3C96-46F3-8696-A710B302FE26}" destId="{BF434464-B3B4-4D73-A262-954FA4D12690}" srcOrd="2" destOrd="0" presId="urn:microsoft.com/office/officeart/2005/8/layout/hierarchy1"/>
    <dgm:cxn modelId="{84F475ED-DCF5-4621-A67E-635F7D0B538E}" type="presParOf" srcId="{24C79014-3C96-46F3-8696-A710B302FE26}" destId="{18F4D08F-B551-465A-A857-1CBF6F910D8E}" srcOrd="3" destOrd="0" presId="urn:microsoft.com/office/officeart/2005/8/layout/hierarchy1"/>
    <dgm:cxn modelId="{EFAEAD56-391A-485D-A0CF-82F7D1D00697}" type="presParOf" srcId="{18F4D08F-B551-465A-A857-1CBF6F910D8E}" destId="{2D7FE94C-64A0-4B51-B709-0E55D3346A8F}" srcOrd="0" destOrd="0" presId="urn:microsoft.com/office/officeart/2005/8/layout/hierarchy1"/>
    <dgm:cxn modelId="{B00629E2-DF83-4033-AB59-2A8A5D29DFCD}" type="presParOf" srcId="{2D7FE94C-64A0-4B51-B709-0E55D3346A8F}" destId="{BBF2D08C-2BB2-4B55-9E50-EFF76B635958}" srcOrd="0" destOrd="0" presId="urn:microsoft.com/office/officeart/2005/8/layout/hierarchy1"/>
    <dgm:cxn modelId="{D3A76696-9383-4F1C-BAB6-B1A8487F19A6}" type="presParOf" srcId="{2D7FE94C-64A0-4B51-B709-0E55D3346A8F}" destId="{FA3AA0FF-C7A4-4567-85E0-1AB974FC50D9}" srcOrd="1" destOrd="0" presId="urn:microsoft.com/office/officeart/2005/8/layout/hierarchy1"/>
    <dgm:cxn modelId="{7AFC9B3F-1B51-4AC2-A2EF-BE800AFC6AB7}" type="presParOf" srcId="{18F4D08F-B551-465A-A857-1CBF6F910D8E}" destId="{7A16E2CB-3A0E-4A30-A2E2-246156A934E9}" srcOrd="1" destOrd="0" presId="urn:microsoft.com/office/officeart/2005/8/layout/hierarchy1"/>
    <dgm:cxn modelId="{998F8DD1-7131-4D8F-AEF2-9DC7DD649056}" type="presParOf" srcId="{BF007CE1-B264-44B6-BC5D-9D138D48A2B1}" destId="{599CA747-0206-429E-A765-8EA23F959004}" srcOrd="2" destOrd="0" presId="urn:microsoft.com/office/officeart/2005/8/layout/hierarchy1"/>
    <dgm:cxn modelId="{D5EDFF97-C5EA-4D09-B126-5B342AA855B3}" type="presParOf" srcId="{BF007CE1-B264-44B6-BC5D-9D138D48A2B1}" destId="{1CEDF6D2-574D-40DD-9CB9-233A2122EA17}" srcOrd="3" destOrd="0" presId="urn:microsoft.com/office/officeart/2005/8/layout/hierarchy1"/>
    <dgm:cxn modelId="{9C5E77A4-235F-4DAC-BD0E-FE46F1203E9D}" type="presParOf" srcId="{1CEDF6D2-574D-40DD-9CB9-233A2122EA17}" destId="{B905846D-156E-4988-B522-83A2AD398957}" srcOrd="0" destOrd="0" presId="urn:microsoft.com/office/officeart/2005/8/layout/hierarchy1"/>
    <dgm:cxn modelId="{7AF79C11-3384-4E0D-A7D8-9E4B44D39B2B}" type="presParOf" srcId="{B905846D-156E-4988-B522-83A2AD398957}" destId="{7A3F6EB8-134F-49DE-8CDA-8C33EE457BED}" srcOrd="0" destOrd="0" presId="urn:microsoft.com/office/officeart/2005/8/layout/hierarchy1"/>
    <dgm:cxn modelId="{91864E43-D892-4DEC-B3E5-999D88E10F0E}" type="presParOf" srcId="{B905846D-156E-4988-B522-83A2AD398957}" destId="{CF1444A1-2200-4572-AB6D-AFE8BD313A01}" srcOrd="1" destOrd="0" presId="urn:microsoft.com/office/officeart/2005/8/layout/hierarchy1"/>
    <dgm:cxn modelId="{F4D05553-FEB7-4CB4-AD45-B5CFB9B0F567}" type="presParOf" srcId="{1CEDF6D2-574D-40DD-9CB9-233A2122EA17}" destId="{71B149E4-885D-4D6E-85CF-E1559F801888}" srcOrd="1" destOrd="0" presId="urn:microsoft.com/office/officeart/2005/8/layout/hierarchy1"/>
    <dgm:cxn modelId="{1844FE73-EEEC-4204-BEDF-E59DBB474C3D}" type="presParOf" srcId="{71B149E4-885D-4D6E-85CF-E1559F801888}" destId="{CA15AA75-D166-428C-8DA2-85F3E255D160}" srcOrd="0" destOrd="0" presId="urn:microsoft.com/office/officeart/2005/8/layout/hierarchy1"/>
    <dgm:cxn modelId="{C7BCC34D-6628-4132-9064-FE3BD049732D}" type="presParOf" srcId="{71B149E4-885D-4D6E-85CF-E1559F801888}" destId="{D0F35C87-397E-4093-B1B5-05CA59D5BCC1}" srcOrd="1" destOrd="0" presId="urn:microsoft.com/office/officeart/2005/8/layout/hierarchy1"/>
    <dgm:cxn modelId="{C394A6F8-9989-41B1-9618-66B586240099}" type="presParOf" srcId="{D0F35C87-397E-4093-B1B5-05CA59D5BCC1}" destId="{7ECC65A8-B70E-49BB-AEFE-7EB691868BEF}" srcOrd="0" destOrd="0" presId="urn:microsoft.com/office/officeart/2005/8/layout/hierarchy1"/>
    <dgm:cxn modelId="{4E4E8C43-3D3A-4305-8919-8CB7BB3649C1}" type="presParOf" srcId="{7ECC65A8-B70E-49BB-AEFE-7EB691868BEF}" destId="{46A0395D-1346-4936-9AB7-48D63B13F425}" srcOrd="0" destOrd="0" presId="urn:microsoft.com/office/officeart/2005/8/layout/hierarchy1"/>
    <dgm:cxn modelId="{CB5FBEEB-23CA-4201-A6CE-687C812749E6}" type="presParOf" srcId="{7ECC65A8-B70E-49BB-AEFE-7EB691868BEF}" destId="{13F78563-45D8-4894-AEDF-924C525FB94D}" srcOrd="1" destOrd="0" presId="urn:microsoft.com/office/officeart/2005/8/layout/hierarchy1"/>
    <dgm:cxn modelId="{B36FEF17-9320-4E3C-86E6-5900662B32E4}" type="presParOf" srcId="{D0F35C87-397E-4093-B1B5-05CA59D5BCC1}" destId="{C9B40784-10AA-41DA-BF7A-2B4655337697}" srcOrd="1" destOrd="0" presId="urn:microsoft.com/office/officeart/2005/8/layout/hierarchy1"/>
    <dgm:cxn modelId="{48E2058D-F6F5-4345-8FB8-612E6EC39367}" type="presParOf" srcId="{71B149E4-885D-4D6E-85CF-E1559F801888}" destId="{F1D5F777-DD34-4566-9F6B-0D07C2645B95}" srcOrd="2" destOrd="0" presId="urn:microsoft.com/office/officeart/2005/8/layout/hierarchy1"/>
    <dgm:cxn modelId="{170D9E7A-9FF2-46A1-86D7-1366BBA89477}" type="presParOf" srcId="{71B149E4-885D-4D6E-85CF-E1559F801888}" destId="{1674ACC2-C80C-4D29-B2F4-5A0BC7856AA2}" srcOrd="3" destOrd="0" presId="urn:microsoft.com/office/officeart/2005/8/layout/hierarchy1"/>
    <dgm:cxn modelId="{99C80888-6BB6-4116-A35A-C3314F66D711}" type="presParOf" srcId="{1674ACC2-C80C-4D29-B2F4-5A0BC7856AA2}" destId="{BE8D8171-58A0-4457-8559-41BD52D67C2C}" srcOrd="0" destOrd="0" presId="urn:microsoft.com/office/officeart/2005/8/layout/hierarchy1"/>
    <dgm:cxn modelId="{63C51FCD-A8A4-4BB1-84D4-4A26AEABD002}" type="presParOf" srcId="{BE8D8171-58A0-4457-8559-41BD52D67C2C}" destId="{F17D9245-0B59-4F5D-B7A8-F9F279314524}" srcOrd="0" destOrd="0" presId="urn:microsoft.com/office/officeart/2005/8/layout/hierarchy1"/>
    <dgm:cxn modelId="{EC432085-1DF3-4387-8D99-E0F9D031D57A}" type="presParOf" srcId="{BE8D8171-58A0-4457-8559-41BD52D67C2C}" destId="{63940B50-544F-4510-87D1-8DC76D54A032}" srcOrd="1" destOrd="0" presId="urn:microsoft.com/office/officeart/2005/8/layout/hierarchy1"/>
    <dgm:cxn modelId="{179550C1-2203-426B-B497-0D38F3E133EA}" type="presParOf" srcId="{1674ACC2-C80C-4D29-B2F4-5A0BC7856AA2}" destId="{DDB1305B-9883-4764-95EA-33D50F27919D}" srcOrd="1" destOrd="0" presId="urn:microsoft.com/office/officeart/2005/8/layout/hierarchy1"/>
    <dgm:cxn modelId="{95404119-5283-4B15-8935-CCE215968277}" type="presParOf" srcId="{BF007CE1-B264-44B6-BC5D-9D138D48A2B1}" destId="{FA9B3AF0-4BEA-4744-BB6A-6CD2EDFC0A5C}" srcOrd="4" destOrd="0" presId="urn:microsoft.com/office/officeart/2005/8/layout/hierarchy1"/>
    <dgm:cxn modelId="{B16B7627-DFFB-4CCE-9C16-BE72BCE6C327}" type="presParOf" srcId="{BF007CE1-B264-44B6-BC5D-9D138D48A2B1}" destId="{C7239B78-73D7-434F-B77F-9D226AFAEF50}" srcOrd="5" destOrd="0" presId="urn:microsoft.com/office/officeart/2005/8/layout/hierarchy1"/>
    <dgm:cxn modelId="{CD6CBBB1-FB92-4FF2-AB54-CD6000014A8E}" type="presParOf" srcId="{C7239B78-73D7-434F-B77F-9D226AFAEF50}" destId="{28260A08-6B40-4B1B-83AD-AC1310799D99}" srcOrd="0" destOrd="0" presId="urn:microsoft.com/office/officeart/2005/8/layout/hierarchy1"/>
    <dgm:cxn modelId="{CBA050CD-4830-4E45-B49E-DA81FB10E035}" type="presParOf" srcId="{28260A08-6B40-4B1B-83AD-AC1310799D99}" destId="{DFB699FE-30BD-4B83-AA51-470ED2811B35}" srcOrd="0" destOrd="0" presId="urn:microsoft.com/office/officeart/2005/8/layout/hierarchy1"/>
    <dgm:cxn modelId="{A606EDEB-A71A-4035-A4F5-597FF56BB5DF}" type="presParOf" srcId="{28260A08-6B40-4B1B-83AD-AC1310799D99}" destId="{8E30BF90-9674-497E-88FB-C1DE04C3521D}" srcOrd="1" destOrd="0" presId="urn:microsoft.com/office/officeart/2005/8/layout/hierarchy1"/>
    <dgm:cxn modelId="{D7C865E7-E83C-4964-8948-F91774C88F1B}" type="presParOf" srcId="{C7239B78-73D7-434F-B77F-9D226AFAEF50}" destId="{73A71351-315A-45B2-8ACE-E31C8E764FD8}" srcOrd="1" destOrd="0" presId="urn:microsoft.com/office/officeart/2005/8/layout/hierarchy1"/>
    <dgm:cxn modelId="{7381C731-4E43-4E05-9392-2462F4206DC6}" type="presParOf" srcId="{73A71351-315A-45B2-8ACE-E31C8E764FD8}" destId="{3DDD46A5-9D2D-4D20-8C65-88788B69AD4C}" srcOrd="0" destOrd="0" presId="urn:microsoft.com/office/officeart/2005/8/layout/hierarchy1"/>
    <dgm:cxn modelId="{6EE8A4D2-317C-41A7-A969-65EBFCEEF33A}" type="presParOf" srcId="{73A71351-315A-45B2-8ACE-E31C8E764FD8}" destId="{B8DCBFC7-A308-4AD9-9CE8-CB90FF395623}" srcOrd="1" destOrd="0" presId="urn:microsoft.com/office/officeart/2005/8/layout/hierarchy1"/>
    <dgm:cxn modelId="{5BB610CC-8D6B-4240-B923-C44EC4738743}" type="presParOf" srcId="{B8DCBFC7-A308-4AD9-9CE8-CB90FF395623}" destId="{E0F6E591-1B4B-469C-89DA-4A9ACC6ED242}" srcOrd="0" destOrd="0" presId="urn:microsoft.com/office/officeart/2005/8/layout/hierarchy1"/>
    <dgm:cxn modelId="{C73B593F-252D-4791-B231-568A5F23D74F}" type="presParOf" srcId="{E0F6E591-1B4B-469C-89DA-4A9ACC6ED242}" destId="{39FA7DDA-8C78-4CCF-9A9E-54E03F96554E}" srcOrd="0" destOrd="0" presId="urn:microsoft.com/office/officeart/2005/8/layout/hierarchy1"/>
    <dgm:cxn modelId="{DA13E82F-B0C6-498C-88D1-D83849D4B59C}" type="presParOf" srcId="{E0F6E591-1B4B-469C-89DA-4A9ACC6ED242}" destId="{4DD48F3A-823C-4EF9-B1BF-C6E5799B7083}" srcOrd="1" destOrd="0" presId="urn:microsoft.com/office/officeart/2005/8/layout/hierarchy1"/>
    <dgm:cxn modelId="{767B34E9-D2B4-42E3-B0D1-117F5DB9C28B}" type="presParOf" srcId="{B8DCBFC7-A308-4AD9-9CE8-CB90FF395623}" destId="{4C1A9E5C-2697-4318-9DA9-2CFD4FA5BF57}" srcOrd="1" destOrd="0" presId="urn:microsoft.com/office/officeart/2005/8/layout/hierarchy1"/>
    <dgm:cxn modelId="{3907B4C2-B423-4983-896F-1EDFF91309C4}" type="presParOf" srcId="{73A71351-315A-45B2-8ACE-E31C8E764FD8}" destId="{4A1C8E9F-FC85-4DED-9447-38CC9D6C2A67}" srcOrd="2" destOrd="0" presId="urn:microsoft.com/office/officeart/2005/8/layout/hierarchy1"/>
    <dgm:cxn modelId="{B91CE28E-CCF0-46F4-A50A-577F2BF0AA30}" type="presParOf" srcId="{73A71351-315A-45B2-8ACE-E31C8E764FD8}" destId="{D1ACF677-2454-45F1-BBE9-760EBA75BD32}" srcOrd="3" destOrd="0" presId="urn:microsoft.com/office/officeart/2005/8/layout/hierarchy1"/>
    <dgm:cxn modelId="{B17902D8-E208-46A8-AE22-7B367DA52D1C}" type="presParOf" srcId="{D1ACF677-2454-45F1-BBE9-760EBA75BD32}" destId="{CF3CF6F2-8EA9-492C-B8E4-3074E7E0FF6B}" srcOrd="0" destOrd="0" presId="urn:microsoft.com/office/officeart/2005/8/layout/hierarchy1"/>
    <dgm:cxn modelId="{91E4CC6F-6FAC-4B5D-9523-058790F4A16D}" type="presParOf" srcId="{CF3CF6F2-8EA9-492C-B8E4-3074E7E0FF6B}" destId="{386D0FD5-5EE0-4160-BED0-8B1C93ABE645}" srcOrd="0" destOrd="0" presId="urn:microsoft.com/office/officeart/2005/8/layout/hierarchy1"/>
    <dgm:cxn modelId="{D7D7B3D5-73AF-4955-9811-79F66BB3AC9C}" type="presParOf" srcId="{CF3CF6F2-8EA9-492C-B8E4-3074E7E0FF6B}" destId="{C8350E69-28F4-4D13-98DC-F8A1BD70864F}" srcOrd="1" destOrd="0" presId="urn:microsoft.com/office/officeart/2005/8/layout/hierarchy1"/>
    <dgm:cxn modelId="{79B57BD9-3C15-441A-B895-EF117B1AB9E4}" type="presParOf" srcId="{D1ACF677-2454-45F1-BBE9-760EBA75BD32}" destId="{8F9163FA-09F5-40A3-A16D-475E2182CCC6}" srcOrd="1" destOrd="0" presId="urn:microsoft.com/office/officeart/2005/8/layout/hierarchy1"/>
    <dgm:cxn modelId="{3CAE1809-882B-4178-8C5C-372E772AFD25}" type="presParOf" srcId="{BF007CE1-B264-44B6-BC5D-9D138D48A2B1}" destId="{20E4A389-6996-4033-A868-F3E176486FCC}" srcOrd="6" destOrd="0" presId="urn:microsoft.com/office/officeart/2005/8/layout/hierarchy1"/>
    <dgm:cxn modelId="{06B31EA3-BF41-4A95-B940-0921E36B79ED}" type="presParOf" srcId="{BF007CE1-B264-44B6-BC5D-9D138D48A2B1}" destId="{4EB6F0C0-1BE6-4319-A97A-132AEF2A0DEE}" srcOrd="7" destOrd="0" presId="urn:microsoft.com/office/officeart/2005/8/layout/hierarchy1"/>
    <dgm:cxn modelId="{1AC72465-75EB-44EE-A27D-5384FD3F286A}" type="presParOf" srcId="{4EB6F0C0-1BE6-4319-A97A-132AEF2A0DEE}" destId="{4ED772E5-D43D-48D0-BD56-A3B7E201811B}" srcOrd="0" destOrd="0" presId="urn:microsoft.com/office/officeart/2005/8/layout/hierarchy1"/>
    <dgm:cxn modelId="{A30BD55B-691E-4569-B8A0-7A070426FE78}" type="presParOf" srcId="{4ED772E5-D43D-48D0-BD56-A3B7E201811B}" destId="{2E2F1F34-C213-4D9C-B1DC-CF86A45A1818}" srcOrd="0" destOrd="0" presId="urn:microsoft.com/office/officeart/2005/8/layout/hierarchy1"/>
    <dgm:cxn modelId="{4EB0EBB7-ADC1-4E51-B97E-E42E6E91C460}" type="presParOf" srcId="{4ED772E5-D43D-48D0-BD56-A3B7E201811B}" destId="{8F154D16-95FB-4F14-9D04-6C9B7410B0DB}" srcOrd="1" destOrd="0" presId="urn:microsoft.com/office/officeart/2005/8/layout/hierarchy1"/>
    <dgm:cxn modelId="{F2060B5C-5952-45AA-A162-007EC54AB8A7}" type="presParOf" srcId="{4EB6F0C0-1BE6-4319-A97A-132AEF2A0DEE}" destId="{5F9CCEE2-7A28-4D99-BFDA-837D80242FB2}" srcOrd="1" destOrd="0" presId="urn:microsoft.com/office/officeart/2005/8/layout/hierarchy1"/>
    <dgm:cxn modelId="{6DF3F3EA-3FF1-4376-B056-CD313CE9E7DC}" type="presParOf" srcId="{5F9CCEE2-7A28-4D99-BFDA-837D80242FB2}" destId="{16571D53-9BC4-43F5-B975-AF5255564F3D}" srcOrd="0" destOrd="0" presId="urn:microsoft.com/office/officeart/2005/8/layout/hierarchy1"/>
    <dgm:cxn modelId="{2BEC3EA8-6B8A-4366-971C-F04501C0F08F}" type="presParOf" srcId="{5F9CCEE2-7A28-4D99-BFDA-837D80242FB2}" destId="{3C77A941-8589-4F24-8E6A-4F6CA43EA940}" srcOrd="1" destOrd="0" presId="urn:microsoft.com/office/officeart/2005/8/layout/hierarchy1"/>
    <dgm:cxn modelId="{9079F0F8-37C3-4614-903A-781C934699CB}" type="presParOf" srcId="{3C77A941-8589-4F24-8E6A-4F6CA43EA940}" destId="{E519CDD4-BE7B-4776-B139-0B9D735020E9}" srcOrd="0" destOrd="0" presId="urn:microsoft.com/office/officeart/2005/8/layout/hierarchy1"/>
    <dgm:cxn modelId="{0DE37CE2-1DCB-4C09-B142-B3213F5ACA0C}" type="presParOf" srcId="{E519CDD4-BE7B-4776-B139-0B9D735020E9}" destId="{C2D4BA73-8DEC-40EA-92A8-2B76A2252A8E}" srcOrd="0" destOrd="0" presId="urn:microsoft.com/office/officeart/2005/8/layout/hierarchy1"/>
    <dgm:cxn modelId="{3C942575-0FDC-494A-84FA-E266DE05DB9D}" type="presParOf" srcId="{E519CDD4-BE7B-4776-B139-0B9D735020E9}" destId="{CD817E68-BE7C-458F-B180-19FD0AFBD901}" srcOrd="1" destOrd="0" presId="urn:microsoft.com/office/officeart/2005/8/layout/hierarchy1"/>
    <dgm:cxn modelId="{E1339669-E000-448F-B5BB-E19BA9062A0D}" type="presParOf" srcId="{3C77A941-8589-4F24-8E6A-4F6CA43EA940}" destId="{4930EB2A-FE9A-4E75-B7D1-CEF74C488354}" srcOrd="1" destOrd="0" presId="urn:microsoft.com/office/officeart/2005/8/layout/hierarchy1"/>
    <dgm:cxn modelId="{EEDA3EEC-65F5-4B35-A9D1-D41A1D5E99A0}" type="presParOf" srcId="{5F9CCEE2-7A28-4D99-BFDA-837D80242FB2}" destId="{3C4C6266-1193-4C68-BD5C-79DC91C40302}" srcOrd="2" destOrd="0" presId="urn:microsoft.com/office/officeart/2005/8/layout/hierarchy1"/>
    <dgm:cxn modelId="{961EE83A-9656-4351-9F2F-FFC8CA18B42B}" type="presParOf" srcId="{5F9CCEE2-7A28-4D99-BFDA-837D80242FB2}" destId="{CA543F33-7747-4C2A-AC16-1506C03075F4}" srcOrd="3" destOrd="0" presId="urn:microsoft.com/office/officeart/2005/8/layout/hierarchy1"/>
    <dgm:cxn modelId="{9F8E592C-E0DE-4865-8633-8ECF98F490BE}" type="presParOf" srcId="{CA543F33-7747-4C2A-AC16-1506C03075F4}" destId="{EB0F94C6-B238-4466-8754-B7F040CEA08C}" srcOrd="0" destOrd="0" presId="urn:microsoft.com/office/officeart/2005/8/layout/hierarchy1"/>
    <dgm:cxn modelId="{5C7205B4-1BF2-4F6C-A8D5-C662432ABED2}" type="presParOf" srcId="{EB0F94C6-B238-4466-8754-B7F040CEA08C}" destId="{F572D307-FF75-4402-AA13-DD17035F3405}" srcOrd="0" destOrd="0" presId="urn:microsoft.com/office/officeart/2005/8/layout/hierarchy1"/>
    <dgm:cxn modelId="{DFE5D782-1617-4D9B-885C-D8779EB89842}" type="presParOf" srcId="{EB0F94C6-B238-4466-8754-B7F040CEA08C}" destId="{88800765-CBBC-4BF8-B089-482FEBC03179}" srcOrd="1" destOrd="0" presId="urn:microsoft.com/office/officeart/2005/8/layout/hierarchy1"/>
    <dgm:cxn modelId="{9A81CB3A-AB4D-452F-8C67-3A2159C7801D}" type="presParOf" srcId="{CA543F33-7747-4C2A-AC16-1506C03075F4}" destId="{AE3EA872-BD22-41EF-9162-4D6BA1DC0744}" srcOrd="1" destOrd="0" presId="urn:microsoft.com/office/officeart/2005/8/layout/hierarchy1"/>
    <dgm:cxn modelId="{00BF6F9F-B603-459E-AFFA-47B138129245}" type="presParOf" srcId="{5F9CCEE2-7A28-4D99-BFDA-837D80242FB2}" destId="{3B8A216F-8D64-4E95-AA41-3012C6A3CC74}" srcOrd="4" destOrd="0" presId="urn:microsoft.com/office/officeart/2005/8/layout/hierarchy1"/>
    <dgm:cxn modelId="{47BD2A4D-19A8-4E73-84AD-95653DA1D62B}" type="presParOf" srcId="{5F9CCEE2-7A28-4D99-BFDA-837D80242FB2}" destId="{5D85D278-46F6-42AD-AA5B-633B3E2B4759}" srcOrd="5" destOrd="0" presId="urn:microsoft.com/office/officeart/2005/8/layout/hierarchy1"/>
    <dgm:cxn modelId="{8266A161-9C16-4F0E-95AB-C299544CA7C2}" type="presParOf" srcId="{5D85D278-46F6-42AD-AA5B-633B3E2B4759}" destId="{5CA99917-8498-4D06-B19E-316F181E67E9}" srcOrd="0" destOrd="0" presId="urn:microsoft.com/office/officeart/2005/8/layout/hierarchy1"/>
    <dgm:cxn modelId="{AD8B89E1-39BF-4062-922A-330E7DA43DCE}" type="presParOf" srcId="{5CA99917-8498-4D06-B19E-316F181E67E9}" destId="{D31D3EEA-3779-46F5-9DF5-9BA4CD54010E}" srcOrd="0" destOrd="0" presId="urn:microsoft.com/office/officeart/2005/8/layout/hierarchy1"/>
    <dgm:cxn modelId="{99BCBF23-AFD8-4531-ACB5-EE27A5CB710F}" type="presParOf" srcId="{5CA99917-8498-4D06-B19E-316F181E67E9}" destId="{251959FE-2EBC-4110-B46E-9BC2ECC6A619}" srcOrd="1" destOrd="0" presId="urn:microsoft.com/office/officeart/2005/8/layout/hierarchy1"/>
    <dgm:cxn modelId="{B9982DFE-D172-4056-9174-934840B180C5}" type="presParOf" srcId="{5D85D278-46F6-42AD-AA5B-633B3E2B4759}" destId="{54AC68EF-2831-4B4B-ABD3-2091FF261165}" srcOrd="1" destOrd="0" presId="urn:microsoft.com/office/officeart/2005/8/layout/hierarchy1"/>
    <dgm:cxn modelId="{5FA4FDDB-6103-4671-A650-0BFF9DA4A774}" type="presParOf" srcId="{44288457-878C-44EA-9E5A-8EA8C02D1C1D}" destId="{F7C08EC9-874F-435D-93E8-63B12E8AA118}" srcOrd="4" destOrd="0" presId="urn:microsoft.com/office/officeart/2005/8/layout/hierarchy1"/>
    <dgm:cxn modelId="{CA5772DE-4A34-46C3-8B44-133AB2C41C56}" type="presParOf" srcId="{44288457-878C-44EA-9E5A-8EA8C02D1C1D}" destId="{F3DE960F-7382-4E07-BA4B-2EF1621BBEF5}" srcOrd="5" destOrd="0" presId="urn:microsoft.com/office/officeart/2005/8/layout/hierarchy1"/>
    <dgm:cxn modelId="{1F7AEFE9-4233-4FE8-BF8E-0BBE74FA9B28}" type="presParOf" srcId="{F3DE960F-7382-4E07-BA4B-2EF1621BBEF5}" destId="{C767B6E6-D42C-4315-8CEA-7085A2FADCE1}" srcOrd="0" destOrd="0" presId="urn:microsoft.com/office/officeart/2005/8/layout/hierarchy1"/>
    <dgm:cxn modelId="{9162C9DB-B673-4BCA-8A05-FDDF9B4C53F0}" type="presParOf" srcId="{C767B6E6-D42C-4315-8CEA-7085A2FADCE1}" destId="{60F4EAAA-599D-4A0B-8458-267982291402}" srcOrd="0" destOrd="0" presId="urn:microsoft.com/office/officeart/2005/8/layout/hierarchy1"/>
    <dgm:cxn modelId="{FB2BA749-0DBE-4399-BEC4-E1573EA49BFB}" type="presParOf" srcId="{C767B6E6-D42C-4315-8CEA-7085A2FADCE1}" destId="{97E7C43A-952B-4CC3-9B8B-B94AD3659AC7}" srcOrd="1" destOrd="0" presId="urn:microsoft.com/office/officeart/2005/8/layout/hierarchy1"/>
    <dgm:cxn modelId="{3C6ACD65-C755-43D1-939C-4393C0743128}" type="presParOf" srcId="{F3DE960F-7382-4E07-BA4B-2EF1621BBEF5}" destId="{1330B24E-A00D-47C1-BAC6-6E04E8BBD94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08EC9-874F-435D-93E8-63B12E8AA118}">
      <dsp:nvSpPr>
        <dsp:cNvPr id="0" name=""/>
        <dsp:cNvSpPr/>
      </dsp:nvSpPr>
      <dsp:spPr>
        <a:xfrm>
          <a:off x="4866046" y="1125914"/>
          <a:ext cx="2011213" cy="252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847"/>
              </a:lnTo>
              <a:lnTo>
                <a:pt x="2011213" y="159847"/>
              </a:lnTo>
              <a:lnTo>
                <a:pt x="2011213" y="25225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8A216F-8D64-4E95-AA41-3012C6A3CC74}">
      <dsp:nvSpPr>
        <dsp:cNvPr id="0" name=""/>
        <dsp:cNvSpPr/>
      </dsp:nvSpPr>
      <dsp:spPr>
        <a:xfrm>
          <a:off x="9825277" y="3819983"/>
          <a:ext cx="1404164" cy="367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668"/>
              </a:lnTo>
              <a:lnTo>
                <a:pt x="1404164" y="274668"/>
              </a:lnTo>
              <a:lnTo>
                <a:pt x="1404164" y="36707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4C6266-1193-4C68-BD5C-79DC91C40302}">
      <dsp:nvSpPr>
        <dsp:cNvPr id="0" name=""/>
        <dsp:cNvSpPr/>
      </dsp:nvSpPr>
      <dsp:spPr>
        <a:xfrm>
          <a:off x="9779557" y="3819983"/>
          <a:ext cx="91440" cy="2457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3354"/>
              </a:lnTo>
              <a:lnTo>
                <a:pt x="70526" y="153354"/>
              </a:lnTo>
              <a:lnTo>
                <a:pt x="70526" y="2457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71D53-9BC4-43F5-B975-AF5255564F3D}">
      <dsp:nvSpPr>
        <dsp:cNvPr id="0" name=""/>
        <dsp:cNvSpPr/>
      </dsp:nvSpPr>
      <dsp:spPr>
        <a:xfrm>
          <a:off x="8583310" y="3819983"/>
          <a:ext cx="1241966" cy="419472"/>
        </a:xfrm>
        <a:custGeom>
          <a:avLst/>
          <a:gdLst/>
          <a:ahLst/>
          <a:cxnLst/>
          <a:rect l="0" t="0" r="0" b="0"/>
          <a:pathLst>
            <a:path>
              <a:moveTo>
                <a:pt x="1241966" y="0"/>
              </a:moveTo>
              <a:lnTo>
                <a:pt x="1241966" y="327068"/>
              </a:lnTo>
              <a:lnTo>
                <a:pt x="0" y="327068"/>
              </a:lnTo>
              <a:lnTo>
                <a:pt x="0" y="41947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E4A389-6996-4033-A868-F3E176486FCC}">
      <dsp:nvSpPr>
        <dsp:cNvPr id="0" name=""/>
        <dsp:cNvSpPr/>
      </dsp:nvSpPr>
      <dsp:spPr>
        <a:xfrm>
          <a:off x="4924483" y="2929742"/>
          <a:ext cx="4900794" cy="2568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445"/>
              </a:lnTo>
              <a:lnTo>
                <a:pt x="4900794" y="164445"/>
              </a:lnTo>
              <a:lnTo>
                <a:pt x="4900794" y="25684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C8E9F-FC85-4DED-9447-38CC9D6C2A67}">
      <dsp:nvSpPr>
        <dsp:cNvPr id="0" name=""/>
        <dsp:cNvSpPr/>
      </dsp:nvSpPr>
      <dsp:spPr>
        <a:xfrm>
          <a:off x="6388698" y="3813186"/>
          <a:ext cx="897356" cy="28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834"/>
              </a:lnTo>
              <a:lnTo>
                <a:pt x="897356" y="193834"/>
              </a:lnTo>
              <a:lnTo>
                <a:pt x="897356" y="28623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DD46A5-9D2D-4D20-8C65-88788B69AD4C}">
      <dsp:nvSpPr>
        <dsp:cNvPr id="0" name=""/>
        <dsp:cNvSpPr/>
      </dsp:nvSpPr>
      <dsp:spPr>
        <a:xfrm>
          <a:off x="6075053" y="3813186"/>
          <a:ext cx="313644" cy="253739"/>
        </a:xfrm>
        <a:custGeom>
          <a:avLst/>
          <a:gdLst/>
          <a:ahLst/>
          <a:cxnLst/>
          <a:rect l="0" t="0" r="0" b="0"/>
          <a:pathLst>
            <a:path>
              <a:moveTo>
                <a:pt x="313644" y="0"/>
              </a:moveTo>
              <a:lnTo>
                <a:pt x="313644" y="161335"/>
              </a:lnTo>
              <a:lnTo>
                <a:pt x="0" y="161335"/>
              </a:lnTo>
              <a:lnTo>
                <a:pt x="0" y="2537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B3AF0-4BEA-4744-BB6A-6CD2EDFC0A5C}">
      <dsp:nvSpPr>
        <dsp:cNvPr id="0" name=""/>
        <dsp:cNvSpPr/>
      </dsp:nvSpPr>
      <dsp:spPr>
        <a:xfrm>
          <a:off x="4924483" y="2929742"/>
          <a:ext cx="1464214" cy="250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649"/>
              </a:lnTo>
              <a:lnTo>
                <a:pt x="1464214" y="157649"/>
              </a:lnTo>
              <a:lnTo>
                <a:pt x="1464214" y="25005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D5F777-DD34-4566-9F6B-0D07C2645B95}">
      <dsp:nvSpPr>
        <dsp:cNvPr id="0" name=""/>
        <dsp:cNvSpPr/>
      </dsp:nvSpPr>
      <dsp:spPr>
        <a:xfrm>
          <a:off x="3468881" y="3849055"/>
          <a:ext cx="1222659" cy="262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962"/>
              </a:lnTo>
              <a:lnTo>
                <a:pt x="1222659" y="169962"/>
              </a:lnTo>
              <a:lnTo>
                <a:pt x="1222659" y="26236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15AA75-D166-428C-8DA2-85F3E255D160}">
      <dsp:nvSpPr>
        <dsp:cNvPr id="0" name=""/>
        <dsp:cNvSpPr/>
      </dsp:nvSpPr>
      <dsp:spPr>
        <a:xfrm>
          <a:off x="2966835" y="3849055"/>
          <a:ext cx="502045" cy="203093"/>
        </a:xfrm>
        <a:custGeom>
          <a:avLst/>
          <a:gdLst/>
          <a:ahLst/>
          <a:cxnLst/>
          <a:rect l="0" t="0" r="0" b="0"/>
          <a:pathLst>
            <a:path>
              <a:moveTo>
                <a:pt x="502045" y="0"/>
              </a:moveTo>
              <a:lnTo>
                <a:pt x="502045" y="110689"/>
              </a:lnTo>
              <a:lnTo>
                <a:pt x="0" y="110689"/>
              </a:lnTo>
              <a:lnTo>
                <a:pt x="0" y="20309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CA747-0206-429E-A765-8EA23F959004}">
      <dsp:nvSpPr>
        <dsp:cNvPr id="0" name=""/>
        <dsp:cNvSpPr/>
      </dsp:nvSpPr>
      <dsp:spPr>
        <a:xfrm>
          <a:off x="3468881" y="2929742"/>
          <a:ext cx="1455602" cy="239089"/>
        </a:xfrm>
        <a:custGeom>
          <a:avLst/>
          <a:gdLst/>
          <a:ahLst/>
          <a:cxnLst/>
          <a:rect l="0" t="0" r="0" b="0"/>
          <a:pathLst>
            <a:path>
              <a:moveTo>
                <a:pt x="1455602" y="0"/>
              </a:moveTo>
              <a:lnTo>
                <a:pt x="1455602" y="146685"/>
              </a:lnTo>
              <a:lnTo>
                <a:pt x="0" y="146685"/>
              </a:lnTo>
              <a:lnTo>
                <a:pt x="0" y="23908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434464-B3B4-4D73-A262-954FA4D12690}">
      <dsp:nvSpPr>
        <dsp:cNvPr id="0" name=""/>
        <dsp:cNvSpPr/>
      </dsp:nvSpPr>
      <dsp:spPr>
        <a:xfrm>
          <a:off x="923448" y="3732670"/>
          <a:ext cx="584785" cy="346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025"/>
              </a:lnTo>
              <a:lnTo>
                <a:pt x="584785" y="254025"/>
              </a:lnTo>
              <a:lnTo>
                <a:pt x="584785" y="34643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6674C-0F43-4CA4-AF94-AABE182A3395}">
      <dsp:nvSpPr>
        <dsp:cNvPr id="0" name=""/>
        <dsp:cNvSpPr/>
      </dsp:nvSpPr>
      <dsp:spPr>
        <a:xfrm>
          <a:off x="387903" y="3732670"/>
          <a:ext cx="535545" cy="354581"/>
        </a:xfrm>
        <a:custGeom>
          <a:avLst/>
          <a:gdLst/>
          <a:ahLst/>
          <a:cxnLst/>
          <a:rect l="0" t="0" r="0" b="0"/>
          <a:pathLst>
            <a:path>
              <a:moveTo>
                <a:pt x="535545" y="0"/>
              </a:moveTo>
              <a:lnTo>
                <a:pt x="535545" y="262177"/>
              </a:lnTo>
              <a:lnTo>
                <a:pt x="0" y="262177"/>
              </a:lnTo>
              <a:lnTo>
                <a:pt x="0" y="35458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AE1871-C53A-48F0-BAD0-4A5AC2A2956F}">
      <dsp:nvSpPr>
        <dsp:cNvPr id="0" name=""/>
        <dsp:cNvSpPr/>
      </dsp:nvSpPr>
      <dsp:spPr>
        <a:xfrm>
          <a:off x="923448" y="2929742"/>
          <a:ext cx="4001034" cy="169536"/>
        </a:xfrm>
        <a:custGeom>
          <a:avLst/>
          <a:gdLst/>
          <a:ahLst/>
          <a:cxnLst/>
          <a:rect l="0" t="0" r="0" b="0"/>
          <a:pathLst>
            <a:path>
              <a:moveTo>
                <a:pt x="4001034" y="0"/>
              </a:moveTo>
              <a:lnTo>
                <a:pt x="4001034" y="77132"/>
              </a:lnTo>
              <a:lnTo>
                <a:pt x="0" y="77132"/>
              </a:lnTo>
              <a:lnTo>
                <a:pt x="0" y="16953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F7F3F-74A3-4F2A-B9B6-9CC37F910874}">
      <dsp:nvSpPr>
        <dsp:cNvPr id="0" name=""/>
        <dsp:cNvSpPr/>
      </dsp:nvSpPr>
      <dsp:spPr>
        <a:xfrm>
          <a:off x="4924483" y="2011557"/>
          <a:ext cx="520697" cy="193966"/>
        </a:xfrm>
        <a:custGeom>
          <a:avLst/>
          <a:gdLst/>
          <a:ahLst/>
          <a:cxnLst/>
          <a:rect l="0" t="0" r="0" b="0"/>
          <a:pathLst>
            <a:path>
              <a:moveTo>
                <a:pt x="520697" y="0"/>
              </a:moveTo>
              <a:lnTo>
                <a:pt x="520697" y="101562"/>
              </a:lnTo>
              <a:lnTo>
                <a:pt x="0" y="101562"/>
              </a:lnTo>
              <a:lnTo>
                <a:pt x="0" y="19396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72DDA-C471-4A30-96EE-1FE3E363BB15}">
      <dsp:nvSpPr>
        <dsp:cNvPr id="0" name=""/>
        <dsp:cNvSpPr/>
      </dsp:nvSpPr>
      <dsp:spPr>
        <a:xfrm>
          <a:off x="4866046" y="1125914"/>
          <a:ext cx="579134" cy="252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847"/>
              </a:lnTo>
              <a:lnTo>
                <a:pt x="579134" y="159847"/>
              </a:lnTo>
              <a:lnTo>
                <a:pt x="579134" y="25225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78D6A-80D9-4B55-9499-E4AB621BA43E}">
      <dsp:nvSpPr>
        <dsp:cNvPr id="0" name=""/>
        <dsp:cNvSpPr/>
      </dsp:nvSpPr>
      <dsp:spPr>
        <a:xfrm>
          <a:off x="2538453" y="2011557"/>
          <a:ext cx="248487" cy="232362"/>
        </a:xfrm>
        <a:custGeom>
          <a:avLst/>
          <a:gdLst/>
          <a:ahLst/>
          <a:cxnLst/>
          <a:rect l="0" t="0" r="0" b="0"/>
          <a:pathLst>
            <a:path>
              <a:moveTo>
                <a:pt x="248487" y="0"/>
              </a:moveTo>
              <a:lnTo>
                <a:pt x="248487" y="139958"/>
              </a:lnTo>
              <a:lnTo>
                <a:pt x="0" y="139958"/>
              </a:lnTo>
              <a:lnTo>
                <a:pt x="0" y="23236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3B22FE-E192-43D1-9A23-B0A2181A471E}">
      <dsp:nvSpPr>
        <dsp:cNvPr id="0" name=""/>
        <dsp:cNvSpPr/>
      </dsp:nvSpPr>
      <dsp:spPr>
        <a:xfrm>
          <a:off x="2786940" y="2011557"/>
          <a:ext cx="4146374" cy="260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169"/>
              </a:lnTo>
              <a:lnTo>
                <a:pt x="4146374" y="168169"/>
              </a:lnTo>
              <a:lnTo>
                <a:pt x="4146374" y="2605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F4E4D-1146-4F2B-98A0-19EAD50DC2D4}">
      <dsp:nvSpPr>
        <dsp:cNvPr id="0" name=""/>
        <dsp:cNvSpPr/>
      </dsp:nvSpPr>
      <dsp:spPr>
        <a:xfrm>
          <a:off x="2786940" y="1125914"/>
          <a:ext cx="2079105" cy="252251"/>
        </a:xfrm>
        <a:custGeom>
          <a:avLst/>
          <a:gdLst/>
          <a:ahLst/>
          <a:cxnLst/>
          <a:rect l="0" t="0" r="0" b="0"/>
          <a:pathLst>
            <a:path>
              <a:moveTo>
                <a:pt x="2079105" y="0"/>
              </a:moveTo>
              <a:lnTo>
                <a:pt x="2079105" y="159847"/>
              </a:lnTo>
              <a:lnTo>
                <a:pt x="0" y="159847"/>
              </a:lnTo>
              <a:lnTo>
                <a:pt x="0" y="25225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90ABED-FC63-4340-89D9-B53A9C7653F3}">
      <dsp:nvSpPr>
        <dsp:cNvPr id="0" name=""/>
        <dsp:cNvSpPr/>
      </dsp:nvSpPr>
      <dsp:spPr>
        <a:xfrm>
          <a:off x="4256954" y="492524"/>
          <a:ext cx="1218185" cy="633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D08D0-C634-4DBB-A832-C7CFDFA27899}">
      <dsp:nvSpPr>
        <dsp:cNvPr id="0" name=""/>
        <dsp:cNvSpPr/>
      </dsp:nvSpPr>
      <dsp:spPr>
        <a:xfrm>
          <a:off x="4367783" y="597812"/>
          <a:ext cx="1218185" cy="63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2000" b="1" kern="1200" dirty="0"/>
            <a:t>المدير العام</a:t>
          </a:r>
          <a:endParaRPr lang="fr-FR" sz="2000" b="1" kern="1200" dirty="0"/>
        </a:p>
      </dsp:txBody>
      <dsp:txXfrm>
        <a:off x="4386334" y="616363"/>
        <a:ext cx="1181083" cy="596288"/>
      </dsp:txXfrm>
    </dsp:sp>
    <dsp:sp modelId="{3F0B04EA-1527-49EC-A2F1-7AA410C70505}">
      <dsp:nvSpPr>
        <dsp:cNvPr id="0" name=""/>
        <dsp:cNvSpPr/>
      </dsp:nvSpPr>
      <dsp:spPr>
        <a:xfrm>
          <a:off x="2168382" y="1378166"/>
          <a:ext cx="1237117" cy="633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38786-066C-494E-848A-10ABD9DBA986}">
      <dsp:nvSpPr>
        <dsp:cNvPr id="0" name=""/>
        <dsp:cNvSpPr/>
      </dsp:nvSpPr>
      <dsp:spPr>
        <a:xfrm>
          <a:off x="2279211" y="1483454"/>
          <a:ext cx="1237117" cy="63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2200" b="1" kern="1200" dirty="0"/>
            <a:t>المدير العام المساعد</a:t>
          </a:r>
          <a:endParaRPr lang="fr-FR" sz="2200" b="1" kern="1200" dirty="0"/>
        </a:p>
      </dsp:txBody>
      <dsp:txXfrm>
        <a:off x="2297762" y="1502005"/>
        <a:ext cx="1200015" cy="596288"/>
      </dsp:txXfrm>
    </dsp:sp>
    <dsp:sp modelId="{2573EF58-0670-4171-B2F6-EF5CF58EE0A0}">
      <dsp:nvSpPr>
        <dsp:cNvPr id="0" name=""/>
        <dsp:cNvSpPr/>
      </dsp:nvSpPr>
      <dsp:spPr>
        <a:xfrm>
          <a:off x="6168229" y="2272131"/>
          <a:ext cx="1530172" cy="7958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1A9A5-9E19-4EC2-8D90-5F9DE843E88B}">
      <dsp:nvSpPr>
        <dsp:cNvPr id="0" name=""/>
        <dsp:cNvSpPr/>
      </dsp:nvSpPr>
      <dsp:spPr>
        <a:xfrm>
          <a:off x="6279059" y="2377419"/>
          <a:ext cx="1530172" cy="7958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المستشار المكلف بالشؤون الإدارية والمالية</a:t>
          </a:r>
          <a:endParaRPr lang="fr-FR" sz="1800" b="1" kern="1200" dirty="0"/>
        </a:p>
      </dsp:txBody>
      <dsp:txXfrm>
        <a:off x="6302367" y="2400727"/>
        <a:ext cx="1483556" cy="749188"/>
      </dsp:txXfrm>
    </dsp:sp>
    <dsp:sp modelId="{43CB1D9A-6F8D-4390-A58D-BE266304D823}">
      <dsp:nvSpPr>
        <dsp:cNvPr id="0" name=""/>
        <dsp:cNvSpPr/>
      </dsp:nvSpPr>
      <dsp:spPr>
        <a:xfrm>
          <a:off x="1763701" y="2243919"/>
          <a:ext cx="1549503" cy="633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2C687-76ED-4CC0-B0C0-7B6EB5AB7C9F}">
      <dsp:nvSpPr>
        <dsp:cNvPr id="0" name=""/>
        <dsp:cNvSpPr/>
      </dsp:nvSpPr>
      <dsp:spPr>
        <a:xfrm>
          <a:off x="1874531" y="2349207"/>
          <a:ext cx="1549503" cy="63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المستشارة المكلفة  بالمتابعة والتقييم</a:t>
          </a:r>
          <a:endParaRPr lang="fr-FR" sz="1800" b="1" kern="1200" dirty="0"/>
        </a:p>
      </dsp:txBody>
      <dsp:txXfrm>
        <a:off x="1893082" y="2367758"/>
        <a:ext cx="1512401" cy="596288"/>
      </dsp:txXfrm>
    </dsp:sp>
    <dsp:sp modelId="{129FDB36-94DE-49DA-9229-E6A773CD2F38}">
      <dsp:nvSpPr>
        <dsp:cNvPr id="0" name=""/>
        <dsp:cNvSpPr/>
      </dsp:nvSpPr>
      <dsp:spPr>
        <a:xfrm>
          <a:off x="4946448" y="1378166"/>
          <a:ext cx="997465" cy="633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FC6974-483E-4CE1-9506-E74DE9B3F98E}">
      <dsp:nvSpPr>
        <dsp:cNvPr id="0" name=""/>
        <dsp:cNvSpPr/>
      </dsp:nvSpPr>
      <dsp:spPr>
        <a:xfrm>
          <a:off x="5057277" y="1483454"/>
          <a:ext cx="997465" cy="63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مصلحة المحاسبة</a:t>
          </a:r>
          <a:endParaRPr lang="fr-FR" sz="1800" b="1" kern="1200" dirty="0"/>
        </a:p>
      </dsp:txBody>
      <dsp:txXfrm>
        <a:off x="5075828" y="1502005"/>
        <a:ext cx="960363" cy="596288"/>
      </dsp:txXfrm>
    </dsp:sp>
    <dsp:sp modelId="{07FC9F20-FB92-46E7-9211-B6C6BC327955}">
      <dsp:nvSpPr>
        <dsp:cNvPr id="0" name=""/>
        <dsp:cNvSpPr/>
      </dsp:nvSpPr>
      <dsp:spPr>
        <a:xfrm>
          <a:off x="4138570" y="2205523"/>
          <a:ext cx="1571826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0584B2-936F-43CB-A80E-32C9914CFEF0}">
      <dsp:nvSpPr>
        <dsp:cNvPr id="0" name=""/>
        <dsp:cNvSpPr/>
      </dsp:nvSpPr>
      <dsp:spPr>
        <a:xfrm>
          <a:off x="4249399" y="2310811"/>
          <a:ext cx="1571826" cy="7242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المستشار المكلف بالشؤون التربوية وتنسيق الاقسام</a:t>
          </a:r>
          <a:endParaRPr lang="fr-FR" sz="1800" b="1" kern="1200" dirty="0"/>
        </a:p>
      </dsp:txBody>
      <dsp:txXfrm>
        <a:off x="4270611" y="2332023"/>
        <a:ext cx="1529402" cy="681795"/>
      </dsp:txXfrm>
    </dsp:sp>
    <dsp:sp modelId="{04B711E4-01E4-4BF8-9590-EFA03C57B74D}">
      <dsp:nvSpPr>
        <dsp:cNvPr id="0" name=""/>
        <dsp:cNvSpPr/>
      </dsp:nvSpPr>
      <dsp:spPr>
        <a:xfrm>
          <a:off x="124418" y="3099279"/>
          <a:ext cx="1598060" cy="633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ABA8BA-AC6E-4998-8275-1522CC0AC53C}">
      <dsp:nvSpPr>
        <dsp:cNvPr id="0" name=""/>
        <dsp:cNvSpPr/>
      </dsp:nvSpPr>
      <dsp:spPr>
        <a:xfrm>
          <a:off x="235248" y="3204567"/>
          <a:ext cx="1598060" cy="63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مديرية  البرمجة وجودة التدريس والتعاون</a:t>
          </a:r>
          <a:endParaRPr lang="fr-FR" sz="1800" b="1" kern="1200" dirty="0"/>
        </a:p>
      </dsp:txBody>
      <dsp:txXfrm>
        <a:off x="253799" y="3223118"/>
        <a:ext cx="1560958" cy="596288"/>
      </dsp:txXfrm>
    </dsp:sp>
    <dsp:sp modelId="{FBE84086-B8A9-466E-8991-04246C467991}">
      <dsp:nvSpPr>
        <dsp:cNvPr id="0" name=""/>
        <dsp:cNvSpPr/>
      </dsp:nvSpPr>
      <dsp:spPr>
        <a:xfrm>
          <a:off x="-110829" y="4087252"/>
          <a:ext cx="997465" cy="8100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58716E-49BD-49CC-AC43-717CA966EF46}">
      <dsp:nvSpPr>
        <dsp:cNvPr id="0" name=""/>
        <dsp:cNvSpPr/>
      </dsp:nvSpPr>
      <dsp:spPr>
        <a:xfrm>
          <a:off x="0" y="4192540"/>
          <a:ext cx="997465" cy="8100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مصلحة مراقبة الجودة</a:t>
          </a:r>
          <a:endParaRPr lang="fr-FR" sz="1800" b="1" kern="1200" dirty="0"/>
        </a:p>
      </dsp:txBody>
      <dsp:txXfrm>
        <a:off x="23725" y="4216265"/>
        <a:ext cx="950015" cy="762587"/>
      </dsp:txXfrm>
    </dsp:sp>
    <dsp:sp modelId="{BBF2D08C-2BB2-4B55-9E50-EFF76B635958}">
      <dsp:nvSpPr>
        <dsp:cNvPr id="0" name=""/>
        <dsp:cNvSpPr/>
      </dsp:nvSpPr>
      <dsp:spPr>
        <a:xfrm>
          <a:off x="1009501" y="4079100"/>
          <a:ext cx="997465" cy="873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AA0FF-C7A4-4567-85E0-1AB974FC50D9}">
      <dsp:nvSpPr>
        <dsp:cNvPr id="0" name=""/>
        <dsp:cNvSpPr/>
      </dsp:nvSpPr>
      <dsp:spPr>
        <a:xfrm>
          <a:off x="1120330" y="4184388"/>
          <a:ext cx="997465" cy="8739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مصلحة تطوير البرامج</a:t>
          </a:r>
          <a:endParaRPr lang="fr-FR" sz="1800" b="1" kern="1200" dirty="0"/>
        </a:p>
      </dsp:txBody>
      <dsp:txXfrm>
        <a:off x="1145926" y="4209984"/>
        <a:ext cx="946273" cy="822735"/>
      </dsp:txXfrm>
    </dsp:sp>
    <dsp:sp modelId="{7A3F6EB8-134F-49DE-8CDA-8C33EE457BED}">
      <dsp:nvSpPr>
        <dsp:cNvPr id="0" name=""/>
        <dsp:cNvSpPr/>
      </dsp:nvSpPr>
      <dsp:spPr>
        <a:xfrm>
          <a:off x="2660295" y="3168832"/>
          <a:ext cx="1617171" cy="6802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1444A1-2200-4572-AB6D-AFE8BD313A01}">
      <dsp:nvSpPr>
        <dsp:cNvPr id="0" name=""/>
        <dsp:cNvSpPr/>
      </dsp:nvSpPr>
      <dsp:spPr>
        <a:xfrm>
          <a:off x="2771125" y="3274120"/>
          <a:ext cx="1617171" cy="6802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مديرية  التكوين الاولي والتدريبات والمسابقات</a:t>
          </a:r>
          <a:endParaRPr lang="fr-FR" sz="1800" b="1" kern="1200" dirty="0"/>
        </a:p>
      </dsp:txBody>
      <dsp:txXfrm>
        <a:off x="2791048" y="3294043"/>
        <a:ext cx="1577325" cy="640377"/>
      </dsp:txXfrm>
    </dsp:sp>
    <dsp:sp modelId="{46A0395D-1346-4936-9AB7-48D63B13F425}">
      <dsp:nvSpPr>
        <dsp:cNvPr id="0" name=""/>
        <dsp:cNvSpPr/>
      </dsp:nvSpPr>
      <dsp:spPr>
        <a:xfrm>
          <a:off x="2248565" y="4052149"/>
          <a:ext cx="1436540" cy="9389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78563-45D8-4894-AEDF-924C525FB94D}">
      <dsp:nvSpPr>
        <dsp:cNvPr id="0" name=""/>
        <dsp:cNvSpPr/>
      </dsp:nvSpPr>
      <dsp:spPr>
        <a:xfrm>
          <a:off x="2359395" y="4157437"/>
          <a:ext cx="1436540" cy="938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مصلحة التكوين والتدريبات والمسابقات</a:t>
          </a:r>
          <a:endParaRPr lang="fr-FR" sz="1800" b="1" kern="1200" dirty="0"/>
        </a:p>
      </dsp:txBody>
      <dsp:txXfrm>
        <a:off x="2386897" y="4184939"/>
        <a:ext cx="1381536" cy="883991"/>
      </dsp:txXfrm>
    </dsp:sp>
    <dsp:sp modelId="{F17D9245-0B59-4F5D-B7A8-F9F279314524}">
      <dsp:nvSpPr>
        <dsp:cNvPr id="0" name=""/>
        <dsp:cNvSpPr/>
      </dsp:nvSpPr>
      <dsp:spPr>
        <a:xfrm>
          <a:off x="4088124" y="4111422"/>
          <a:ext cx="1206833" cy="8325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40B50-544F-4510-87D1-8DC76D54A032}">
      <dsp:nvSpPr>
        <dsp:cNvPr id="0" name=""/>
        <dsp:cNvSpPr/>
      </dsp:nvSpPr>
      <dsp:spPr>
        <a:xfrm>
          <a:off x="4198953" y="4216710"/>
          <a:ext cx="1206833" cy="832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مصلحة الشؤون الطلابية</a:t>
          </a:r>
          <a:endParaRPr lang="fr-FR" sz="1800" b="1" kern="1200" dirty="0"/>
        </a:p>
      </dsp:txBody>
      <dsp:txXfrm>
        <a:off x="4223336" y="4241093"/>
        <a:ext cx="1158067" cy="783737"/>
      </dsp:txXfrm>
    </dsp:sp>
    <dsp:sp modelId="{DFB699FE-30BD-4B83-AA51-470ED2811B35}">
      <dsp:nvSpPr>
        <dsp:cNvPr id="0" name=""/>
        <dsp:cNvSpPr/>
      </dsp:nvSpPr>
      <dsp:spPr>
        <a:xfrm>
          <a:off x="5613602" y="3179796"/>
          <a:ext cx="1550191" cy="633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0BF90-9674-497E-88FB-C1DE04C3521D}">
      <dsp:nvSpPr>
        <dsp:cNvPr id="0" name=""/>
        <dsp:cNvSpPr/>
      </dsp:nvSpPr>
      <dsp:spPr>
        <a:xfrm>
          <a:off x="5724431" y="3285084"/>
          <a:ext cx="1550191" cy="63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i="0" kern="1200" dirty="0"/>
            <a:t>مديرية التكوين المستمر وتحسين الخبرة</a:t>
          </a:r>
          <a:endParaRPr lang="fr-FR" sz="1800" b="1" i="0" kern="1200" dirty="0"/>
        </a:p>
      </dsp:txBody>
      <dsp:txXfrm>
        <a:off x="5742982" y="3303635"/>
        <a:ext cx="1513089" cy="596288"/>
      </dsp:txXfrm>
    </dsp:sp>
    <dsp:sp modelId="{39FA7DDA-8C78-4CCF-9A9E-54E03F96554E}">
      <dsp:nvSpPr>
        <dsp:cNvPr id="0" name=""/>
        <dsp:cNvSpPr/>
      </dsp:nvSpPr>
      <dsp:spPr>
        <a:xfrm>
          <a:off x="5518333" y="4066926"/>
          <a:ext cx="1113441" cy="1002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D48F3A-823C-4EF9-B1BF-C6E5799B7083}">
      <dsp:nvSpPr>
        <dsp:cNvPr id="0" name=""/>
        <dsp:cNvSpPr/>
      </dsp:nvSpPr>
      <dsp:spPr>
        <a:xfrm>
          <a:off x="5629162" y="4172214"/>
          <a:ext cx="1113441" cy="10024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مصلحة التكوين المستمر</a:t>
          </a:r>
          <a:endParaRPr lang="fr-FR" sz="1800" b="1" kern="1200" dirty="0"/>
        </a:p>
      </dsp:txBody>
      <dsp:txXfrm>
        <a:off x="5658522" y="4201574"/>
        <a:ext cx="1054721" cy="943690"/>
      </dsp:txXfrm>
    </dsp:sp>
    <dsp:sp modelId="{386D0FD5-5EE0-4160-BED0-8B1C93ABE645}">
      <dsp:nvSpPr>
        <dsp:cNvPr id="0" name=""/>
        <dsp:cNvSpPr/>
      </dsp:nvSpPr>
      <dsp:spPr>
        <a:xfrm>
          <a:off x="6787321" y="4099425"/>
          <a:ext cx="997465" cy="10872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50E69-28F4-4D13-98DC-F8A1BD70864F}">
      <dsp:nvSpPr>
        <dsp:cNvPr id="0" name=""/>
        <dsp:cNvSpPr/>
      </dsp:nvSpPr>
      <dsp:spPr>
        <a:xfrm>
          <a:off x="6898151" y="4204713"/>
          <a:ext cx="997465" cy="10872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مصلحة تنفيذ برامج التكوين المستمر</a:t>
          </a:r>
          <a:endParaRPr lang="fr-FR" sz="1800" b="1" kern="1200" dirty="0"/>
        </a:p>
      </dsp:txBody>
      <dsp:txXfrm>
        <a:off x="6927366" y="4233928"/>
        <a:ext cx="939035" cy="1028817"/>
      </dsp:txXfrm>
    </dsp:sp>
    <dsp:sp modelId="{2E2F1F34-C213-4D9C-B1DC-CF86A45A1818}">
      <dsp:nvSpPr>
        <dsp:cNvPr id="0" name=""/>
        <dsp:cNvSpPr/>
      </dsp:nvSpPr>
      <dsp:spPr>
        <a:xfrm>
          <a:off x="9238493" y="3186592"/>
          <a:ext cx="1173568" cy="633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154D16-95FB-4F14-9D04-6C9B7410B0DB}">
      <dsp:nvSpPr>
        <dsp:cNvPr id="0" name=""/>
        <dsp:cNvSpPr/>
      </dsp:nvSpPr>
      <dsp:spPr>
        <a:xfrm>
          <a:off x="9349323" y="3291880"/>
          <a:ext cx="1173568" cy="63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خلية الموارد المعلوماتية</a:t>
          </a:r>
          <a:endParaRPr lang="fr-FR" sz="1800" b="1" kern="1200" dirty="0"/>
        </a:p>
      </dsp:txBody>
      <dsp:txXfrm>
        <a:off x="9367874" y="3310431"/>
        <a:ext cx="1136466" cy="596288"/>
      </dsp:txXfrm>
    </dsp:sp>
    <dsp:sp modelId="{C2D4BA73-8DEC-40EA-92A8-2B76A2252A8E}">
      <dsp:nvSpPr>
        <dsp:cNvPr id="0" name=""/>
        <dsp:cNvSpPr/>
      </dsp:nvSpPr>
      <dsp:spPr>
        <a:xfrm>
          <a:off x="8084577" y="4239455"/>
          <a:ext cx="997465" cy="938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817E68-BE7C-458F-B180-19FD0AFBD901}">
      <dsp:nvSpPr>
        <dsp:cNvPr id="0" name=""/>
        <dsp:cNvSpPr/>
      </dsp:nvSpPr>
      <dsp:spPr>
        <a:xfrm>
          <a:off x="8195407" y="4344744"/>
          <a:ext cx="997465" cy="938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مصلحة التطوير التربوي</a:t>
          </a:r>
          <a:endParaRPr lang="fr-FR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sp:txBody>
      <dsp:txXfrm>
        <a:off x="8222887" y="4372224"/>
        <a:ext cx="942505" cy="883288"/>
      </dsp:txXfrm>
    </dsp:sp>
    <dsp:sp modelId="{F572D307-FF75-4402-AA13-DD17035F3405}">
      <dsp:nvSpPr>
        <dsp:cNvPr id="0" name=""/>
        <dsp:cNvSpPr/>
      </dsp:nvSpPr>
      <dsp:spPr>
        <a:xfrm>
          <a:off x="9316839" y="4065742"/>
          <a:ext cx="1066490" cy="1088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00765-CBBC-4BF8-B089-482FEBC03179}">
      <dsp:nvSpPr>
        <dsp:cNvPr id="0" name=""/>
        <dsp:cNvSpPr/>
      </dsp:nvSpPr>
      <dsp:spPr>
        <a:xfrm>
          <a:off x="9427669" y="4171030"/>
          <a:ext cx="1066490" cy="10883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المصلحة الفنية وقاعدة البيانات</a:t>
          </a:r>
          <a:endParaRPr lang="fr-FR" sz="1800" b="1" kern="1200" dirty="0"/>
        </a:p>
      </dsp:txBody>
      <dsp:txXfrm>
        <a:off x="9458905" y="4202266"/>
        <a:ext cx="1004018" cy="1025896"/>
      </dsp:txXfrm>
    </dsp:sp>
    <dsp:sp modelId="{D31D3EEA-3779-46F5-9DF5-9BA4CD54010E}">
      <dsp:nvSpPr>
        <dsp:cNvPr id="0" name=""/>
        <dsp:cNvSpPr/>
      </dsp:nvSpPr>
      <dsp:spPr>
        <a:xfrm>
          <a:off x="10578755" y="4187055"/>
          <a:ext cx="1301373" cy="1166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1959FE-2EBC-4110-B46E-9BC2ECC6A619}">
      <dsp:nvSpPr>
        <dsp:cNvPr id="0" name=""/>
        <dsp:cNvSpPr/>
      </dsp:nvSpPr>
      <dsp:spPr>
        <a:xfrm>
          <a:off x="10689585" y="4292343"/>
          <a:ext cx="1301373" cy="11669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مصلحة التطوير التربوي وخطة الحوسبة</a:t>
          </a:r>
          <a:endParaRPr lang="fr-FR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sp:txBody>
      <dsp:txXfrm>
        <a:off x="10723764" y="4326522"/>
        <a:ext cx="1233015" cy="1098613"/>
      </dsp:txXfrm>
    </dsp:sp>
    <dsp:sp modelId="{60F4EAAA-599D-4A0B-8458-267982291402}">
      <dsp:nvSpPr>
        <dsp:cNvPr id="0" name=""/>
        <dsp:cNvSpPr/>
      </dsp:nvSpPr>
      <dsp:spPr>
        <a:xfrm>
          <a:off x="6165572" y="1378166"/>
          <a:ext cx="1423373" cy="633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7C43A-952B-4CC3-9B8B-B94AD3659AC7}">
      <dsp:nvSpPr>
        <dsp:cNvPr id="0" name=""/>
        <dsp:cNvSpPr/>
      </dsp:nvSpPr>
      <dsp:spPr>
        <a:xfrm>
          <a:off x="6276402" y="1483454"/>
          <a:ext cx="1423373" cy="63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DZ" sz="1800" b="1" kern="1200" dirty="0"/>
            <a:t>مصلحة الشؤون الإدارية واللوازم</a:t>
          </a:r>
          <a:endParaRPr lang="fr-FR" sz="1800" b="1" kern="1200" dirty="0"/>
        </a:p>
      </dsp:txBody>
      <dsp:txXfrm>
        <a:off x="6294953" y="1502005"/>
        <a:ext cx="1386271" cy="596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0027" y="1472842"/>
            <a:ext cx="10800160" cy="3133172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4726842"/>
            <a:ext cx="10800160" cy="2172804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35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3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4" y="2243636"/>
            <a:ext cx="12420184" cy="3743557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4" y="6022609"/>
            <a:ext cx="12420184" cy="1968648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82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82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94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395710"/>
            <a:ext cx="6120091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395710"/>
            <a:ext cx="6120091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53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479143"/>
            <a:ext cx="12420184" cy="173949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1" y="2206137"/>
            <a:ext cx="6091965" cy="1081194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1" y="3287331"/>
            <a:ext cx="6091965" cy="483516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8" y="2206137"/>
            <a:ext cx="6121966" cy="1081194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8" y="3287331"/>
            <a:ext cx="6121966" cy="483516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41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142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79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599969"/>
            <a:ext cx="4644443" cy="2099892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295767"/>
            <a:ext cx="7290108" cy="6395505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699862"/>
            <a:ext cx="4644443" cy="5001827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00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599969"/>
            <a:ext cx="4644443" cy="2099892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295767"/>
            <a:ext cx="7290108" cy="6395505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699862"/>
            <a:ext cx="4644443" cy="5001827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40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27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479142"/>
            <a:ext cx="3105046" cy="762669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479142"/>
            <a:ext cx="9135135" cy="762669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103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479143"/>
            <a:ext cx="12420184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395710"/>
            <a:ext cx="12420184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8341239"/>
            <a:ext cx="324004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8F65FA-F724-41BF-ADE4-8A5247E8D697}" type="datetimeFigureOut">
              <a:rPr lang="fr-FR" smtClean="0"/>
              <a:t>06/05/2026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8341239"/>
            <a:ext cx="4860072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8341239"/>
            <a:ext cx="324004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B6E731-95A1-4AF3-AA36-B17A0C7B2F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18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BD6EFF55-3B6A-347B-FA9E-1AA7789DE3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7189023"/>
              </p:ext>
            </p:extLst>
          </p:nvPr>
        </p:nvGraphicFramePr>
        <p:xfrm>
          <a:off x="1639299" y="1129553"/>
          <a:ext cx="12009466" cy="5966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19595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77</Words>
  <Application>Microsoft Office PowerPoint</Application>
  <PresentationFormat>Personnalisé</PresentationFormat>
  <Paragraphs>20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Abdou El Bara</dc:creator>
  <cp:lastModifiedBy>Abdou El Bara</cp:lastModifiedBy>
  <cp:revision>14</cp:revision>
  <cp:lastPrinted>2025-04-17T10:25:45Z</cp:lastPrinted>
  <dcterms:created xsi:type="dcterms:W3CDTF">2025-04-17T09:47:01Z</dcterms:created>
  <dcterms:modified xsi:type="dcterms:W3CDTF">2026-05-06T13:07:20Z</dcterms:modified>
</cp:coreProperties>
</file>